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4"/>
  </p:notesMasterIdLst>
  <p:sldIdLst>
    <p:sldId id="256" r:id="rId2"/>
    <p:sldId id="305" r:id="rId3"/>
    <p:sldId id="311" r:id="rId4"/>
    <p:sldId id="310" r:id="rId5"/>
    <p:sldId id="306" r:id="rId6"/>
    <p:sldId id="307" r:id="rId7"/>
    <p:sldId id="308" r:id="rId8"/>
    <p:sldId id="315" r:id="rId9"/>
    <p:sldId id="312" r:id="rId10"/>
    <p:sldId id="323" r:id="rId11"/>
    <p:sldId id="324" r:id="rId12"/>
    <p:sldId id="318" r:id="rId13"/>
  </p:sldIdLst>
  <p:sldSz cx="9144000" cy="5143500" type="screen16x9"/>
  <p:notesSz cx="6858000" cy="9144000"/>
  <p:embeddedFontLst>
    <p:embeddedFont>
      <p:font typeface="Nanum Pen Script" panose="020B0604020202020204" charset="-127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Montserrat" panose="02000505000000020004" pitchFamily="2" charset="0"/>
      <p:regular r:id="rId20"/>
      <p:bold r:id="rId21"/>
      <p:italic r:id="rId22"/>
      <p:boldItalic r:id="rId23"/>
    </p:embeddedFont>
    <p:embeddedFont>
      <p:font typeface="Montserrat SemiBold" panose="020B0604020202020204" charset="0"/>
      <p:regular r:id="rId24"/>
      <p:bold r:id="rId25"/>
      <p:italic r:id="rId26"/>
      <p:boldItalic r:id="rId27"/>
    </p:embeddedFont>
    <p:embeddedFont>
      <p:font typeface="Quicksand" panose="020B0604020202020204" charset="0"/>
      <p:regular r:id="rId28"/>
      <p:bold r:id="rId29"/>
    </p:embeddedFont>
    <p:embeddedFont>
      <p:font typeface="Quicksand Light" panose="020B0604020202020204" charset="0"/>
      <p:regular r:id="rId30"/>
      <p:bold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240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E53FEBF-0138-43CF-BCE0-8FEE6163905C}">
  <a:tblStyle styleId="{4E53FEBF-0138-43CF-BCE0-8FEE6163905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43"/>
    <p:restoredTop sz="85342"/>
  </p:normalViewPr>
  <p:slideViewPr>
    <p:cSldViewPr snapToGrid="0">
      <p:cViewPr varScale="1">
        <p:scale>
          <a:sx n="97" d="100"/>
          <a:sy n="97" d="100"/>
        </p:scale>
        <p:origin x="869" y="72"/>
      </p:cViewPr>
      <p:guideLst>
        <p:guide orient="horz" pos="324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c0bfe701d_4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c0bfe701d_4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6320de4b7d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6320de4b7d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024607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6320de4b7d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6320de4b7d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717981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6320de4b7d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6320de4b7d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72634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6320de4b7d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6320de4b7d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997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3806975"/>
            <a:ext cx="7704000" cy="55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4318550"/>
            <a:ext cx="7704000" cy="2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20000" y="1304350"/>
            <a:ext cx="7536600" cy="3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Quicksand Light"/>
              <a:buAutoNum type="arabicPeriod"/>
              <a:defRPr sz="1400">
                <a:solidFill>
                  <a:srgbClr val="07243D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07243D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07243D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07243D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07243D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07243D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07243D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07243D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07243D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6" y="350886"/>
            <a:ext cx="4246200" cy="9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07243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07243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07243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07243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07243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07243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07243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07243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07243D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717356" y="350029"/>
            <a:ext cx="70335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subTitle" idx="1"/>
          </p:nvPr>
        </p:nvSpPr>
        <p:spPr>
          <a:xfrm flipH="1">
            <a:off x="4356438" y="1997425"/>
            <a:ext cx="3713700" cy="188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1399750" y="416250"/>
            <a:ext cx="70242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1631800" y="2853775"/>
            <a:ext cx="30486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4235100" y="980985"/>
            <a:ext cx="3375300" cy="14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ctrTitle"/>
          </p:nvPr>
        </p:nvSpPr>
        <p:spPr>
          <a:xfrm flipH="1">
            <a:off x="724549" y="365406"/>
            <a:ext cx="3045300" cy="13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subTitle" idx="1"/>
          </p:nvPr>
        </p:nvSpPr>
        <p:spPr>
          <a:xfrm flipH="1">
            <a:off x="724700" y="2531250"/>
            <a:ext cx="30453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Quicksand"/>
              <a:buChar char="●"/>
              <a:defRPr sz="18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○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●"/>
              <a:defRPr sz="12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○"/>
              <a:defRPr sz="12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●"/>
              <a:defRPr sz="12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○"/>
              <a:defRPr sz="12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5" r:id="rId5"/>
    <p:sldLayoutId id="2147483656" r:id="rId6"/>
    <p:sldLayoutId id="2147483672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54">
          <p15:clr>
            <a:srgbClr val="EA4335"/>
          </p15:clr>
        </p15:guide>
        <p15:guide id="3" pos="5306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Résultat de recherche d'images pour &quot;stadium anfield  hd&quot;">
            <a:extLst>
              <a:ext uri="{FF2B5EF4-FFF2-40B4-BE49-F238E27FC236}">
                <a16:creationId xmlns:a16="http://schemas.microsoft.com/office/drawing/2014/main" id="{291C2157-065C-4C30-BC32-7CB54C0DFD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7213"/>
          <a:stretch/>
        </p:blipFill>
        <p:spPr bwMode="auto">
          <a:xfrm>
            <a:off x="0" y="-459331"/>
            <a:ext cx="9144000" cy="3827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1" name="Google Shape;131;p29"/>
          <p:cNvSpPr txBox="1">
            <a:spLocks noGrp="1"/>
          </p:cNvSpPr>
          <p:nvPr>
            <p:ph type="ctrTitle"/>
          </p:nvPr>
        </p:nvSpPr>
        <p:spPr>
          <a:xfrm>
            <a:off x="278523" y="3448785"/>
            <a:ext cx="8323610" cy="866452"/>
          </a:xfrm>
          <a:prstGeom prst="rect">
            <a:avLst/>
          </a:prstGeom>
        </p:spPr>
        <p:txBody>
          <a:bodyPr spcFirstLastPara="1" wrap="square" lIns="182875" tIns="91425" rIns="91425" bIns="91425" anchor="b" anchorCtr="0">
            <a:noAutofit/>
          </a:bodyPr>
          <a:lstStyle/>
          <a:p>
            <a:pPr marL="18288" lvl="0" indent="-192024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dirty="0">
                <a:solidFill>
                  <a:schemeClr val="tx1"/>
                </a:solidFill>
              </a:rPr>
              <a:t>ENGLISH PREMIERE LEAGUE MATCH RESULTS</a:t>
            </a:r>
            <a:br>
              <a:rPr lang="en-001" dirty="0">
                <a:solidFill>
                  <a:schemeClr val="tx1"/>
                </a:solidFill>
              </a:rPr>
            </a:br>
            <a:r>
              <a:rPr lang="en-001" sz="2000" b="0" dirty="0">
                <a:solidFill>
                  <a:schemeClr val="accent2"/>
                </a:solidFill>
              </a:rPr>
              <a:t>How to build a be</a:t>
            </a:r>
            <a:r>
              <a:rPr lang="fr-FR" sz="2000" b="0" dirty="0">
                <a:solidFill>
                  <a:schemeClr val="accent2"/>
                </a:solidFill>
              </a:rPr>
              <a:t>t</a:t>
            </a:r>
            <a:r>
              <a:rPr lang="en-001" sz="2000" b="0" dirty="0">
                <a:solidFill>
                  <a:schemeClr val="accent2"/>
                </a:solidFill>
              </a:rPr>
              <a:t>t</a:t>
            </a:r>
            <a:r>
              <a:rPr lang="fr-FR" sz="2000" b="0" dirty="0">
                <a:solidFill>
                  <a:schemeClr val="accent2"/>
                </a:solidFill>
              </a:rPr>
              <a:t>i</a:t>
            </a:r>
            <a:r>
              <a:rPr lang="en-001" sz="2000" b="0" dirty="0">
                <a:solidFill>
                  <a:schemeClr val="accent2"/>
                </a:solidFill>
              </a:rPr>
              <a:t>n</a:t>
            </a:r>
            <a:r>
              <a:rPr lang="fr-FR" sz="2000" b="0" dirty="0">
                <a:solidFill>
                  <a:schemeClr val="accent2"/>
                </a:solidFill>
              </a:rPr>
              <a:t>g</a:t>
            </a:r>
            <a:r>
              <a:rPr lang="en-001" sz="2000" b="0" dirty="0">
                <a:solidFill>
                  <a:schemeClr val="accent2"/>
                </a:solidFill>
              </a:rPr>
              <a:t> </a:t>
            </a:r>
            <a:r>
              <a:rPr lang="fr-FR" sz="2000" b="0" dirty="0">
                <a:solidFill>
                  <a:schemeClr val="accent2"/>
                </a:solidFill>
              </a:rPr>
              <a:t>s</a:t>
            </a:r>
            <a:r>
              <a:rPr lang="en-001" sz="2000" b="0" dirty="0">
                <a:solidFill>
                  <a:schemeClr val="accent2"/>
                </a:solidFill>
              </a:rPr>
              <a:t>t</a:t>
            </a:r>
            <a:r>
              <a:rPr lang="fr-FR" sz="2000" b="0" dirty="0">
                <a:solidFill>
                  <a:schemeClr val="accent2"/>
                </a:solidFill>
              </a:rPr>
              <a:t>r</a:t>
            </a:r>
            <a:r>
              <a:rPr lang="en-001" sz="2000" b="0" dirty="0">
                <a:solidFill>
                  <a:schemeClr val="accent2"/>
                </a:solidFill>
              </a:rPr>
              <a:t>a</a:t>
            </a:r>
            <a:r>
              <a:rPr lang="fr-FR" sz="2000" b="0" dirty="0">
                <a:solidFill>
                  <a:schemeClr val="accent2"/>
                </a:solidFill>
              </a:rPr>
              <a:t>t</a:t>
            </a:r>
            <a:r>
              <a:rPr lang="en-001" sz="2000" b="0" dirty="0">
                <a:solidFill>
                  <a:schemeClr val="accent2"/>
                </a:solidFill>
              </a:rPr>
              <a:t>e</a:t>
            </a:r>
            <a:r>
              <a:rPr lang="fr-FR" sz="2000" b="0" dirty="0">
                <a:solidFill>
                  <a:schemeClr val="accent2"/>
                </a:solidFill>
              </a:rPr>
              <a:t>g</a:t>
            </a:r>
            <a:r>
              <a:rPr lang="en-001" sz="2000" b="0" dirty="0">
                <a:solidFill>
                  <a:schemeClr val="accent2"/>
                </a:solidFill>
              </a:rPr>
              <a:t>y </a:t>
            </a:r>
            <a:r>
              <a:rPr lang="fr-FR" sz="2000" b="0" dirty="0">
                <a:solidFill>
                  <a:schemeClr val="accent2"/>
                </a:solidFill>
              </a:rPr>
              <a:t>w</a:t>
            </a:r>
            <a:r>
              <a:rPr lang="en-001" sz="2000" b="0" dirty="0" err="1">
                <a:solidFill>
                  <a:schemeClr val="accent2"/>
                </a:solidFill>
              </a:rPr>
              <a:t>i</a:t>
            </a:r>
            <a:r>
              <a:rPr lang="fr-FR" sz="2000" b="0" dirty="0">
                <a:solidFill>
                  <a:schemeClr val="accent2"/>
                </a:solidFill>
              </a:rPr>
              <a:t>t</a:t>
            </a:r>
            <a:r>
              <a:rPr lang="en-001" sz="2000" b="0" dirty="0">
                <a:solidFill>
                  <a:schemeClr val="accent2"/>
                </a:solidFill>
              </a:rPr>
              <a:t>h </a:t>
            </a:r>
            <a:r>
              <a:rPr lang="fr-FR" sz="2000" b="0" dirty="0">
                <a:solidFill>
                  <a:schemeClr val="accent2"/>
                </a:solidFill>
              </a:rPr>
              <a:t>c</a:t>
            </a:r>
            <a:r>
              <a:rPr lang="en-001" sz="2000" b="0" dirty="0">
                <a:solidFill>
                  <a:schemeClr val="accent2"/>
                </a:solidFill>
              </a:rPr>
              <a:t>l</a:t>
            </a:r>
            <a:r>
              <a:rPr lang="fr-FR" sz="2000" b="0" dirty="0">
                <a:solidFill>
                  <a:schemeClr val="accent2"/>
                </a:solidFill>
              </a:rPr>
              <a:t>a</a:t>
            </a:r>
            <a:r>
              <a:rPr lang="en-001" sz="2000" b="0" dirty="0" err="1">
                <a:solidFill>
                  <a:schemeClr val="accent2"/>
                </a:solidFill>
              </a:rPr>
              <a:t>ssification</a:t>
            </a:r>
            <a:endParaRPr b="0" dirty="0">
              <a:solidFill>
                <a:schemeClr val="accent2"/>
              </a:solidFill>
            </a:endParaRPr>
          </a:p>
        </p:txBody>
      </p:sp>
      <p:sp>
        <p:nvSpPr>
          <p:cNvPr id="132" name="Google Shape;132;p29"/>
          <p:cNvSpPr txBox="1">
            <a:spLocks noGrp="1"/>
          </p:cNvSpPr>
          <p:nvPr>
            <p:ph type="subTitle" idx="1"/>
          </p:nvPr>
        </p:nvSpPr>
        <p:spPr>
          <a:xfrm>
            <a:off x="278523" y="4315237"/>
            <a:ext cx="7704000" cy="617782"/>
          </a:xfrm>
          <a:prstGeom prst="rect">
            <a:avLst/>
          </a:prstGeom>
        </p:spPr>
        <p:txBody>
          <a:bodyPr spcFirstLastPara="1" wrap="square" lIns="18287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b="1" dirty="0">
                <a:solidFill>
                  <a:schemeClr val="accent2"/>
                </a:solidFill>
              </a:rPr>
              <a:t>R</a:t>
            </a:r>
            <a:r>
              <a:rPr lang="fr-FR" b="1" dirty="0">
                <a:solidFill>
                  <a:schemeClr val="accent2"/>
                </a:solidFill>
              </a:rPr>
              <a:t>O</a:t>
            </a:r>
            <a:r>
              <a:rPr lang="en-001" b="1" dirty="0">
                <a:solidFill>
                  <a:schemeClr val="accent2"/>
                </a:solidFill>
              </a:rPr>
              <a:t>L</a:t>
            </a:r>
            <a:r>
              <a:rPr lang="fr-FR" b="1" dirty="0">
                <a:solidFill>
                  <a:schemeClr val="accent2"/>
                </a:solidFill>
              </a:rPr>
              <a:t>E</a:t>
            </a:r>
            <a:r>
              <a:rPr lang="en-001" b="1" dirty="0">
                <a:solidFill>
                  <a:schemeClr val="accent2"/>
                </a:solidFill>
              </a:rPr>
              <a:t>X </a:t>
            </a:r>
            <a:r>
              <a:rPr lang="fr-FR" b="1" dirty="0">
                <a:solidFill>
                  <a:schemeClr val="accent2"/>
                </a:solidFill>
              </a:rPr>
              <a:t>T</a:t>
            </a:r>
            <a:r>
              <a:rPr lang="en-001" b="1" dirty="0">
                <a:solidFill>
                  <a:schemeClr val="accent2"/>
                </a:solidFill>
              </a:rPr>
              <a:t>E</a:t>
            </a:r>
            <a:r>
              <a:rPr lang="fr-FR" b="1" dirty="0">
                <a:solidFill>
                  <a:schemeClr val="accent2"/>
                </a:solidFill>
              </a:rPr>
              <a:t>A</a:t>
            </a:r>
            <a:r>
              <a:rPr lang="en-001" b="1" dirty="0">
                <a:solidFill>
                  <a:schemeClr val="accent2"/>
                </a:solidFill>
              </a:rPr>
              <a:t>M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dirty="0">
                <a:solidFill>
                  <a:schemeClr val="tx1"/>
                </a:solidFill>
              </a:rPr>
              <a:t>Alexandre Lang, Joël Kuflom, </a:t>
            </a:r>
            <a:r>
              <a:rPr lang="fr-FR" dirty="0">
                <a:solidFill>
                  <a:schemeClr val="tx1"/>
                </a:solidFill>
              </a:rPr>
              <a:t>A</a:t>
            </a:r>
            <a:r>
              <a:rPr lang="en-001" dirty="0">
                <a:solidFill>
                  <a:schemeClr val="tx1"/>
                </a:solidFill>
              </a:rPr>
              <a:t>b</a:t>
            </a:r>
            <a:r>
              <a:rPr lang="fr-FR" dirty="0">
                <a:solidFill>
                  <a:schemeClr val="tx1"/>
                </a:solidFill>
              </a:rPr>
              <a:t>d</a:t>
            </a:r>
            <a:r>
              <a:rPr lang="en-001" dirty="0">
                <a:solidFill>
                  <a:schemeClr val="tx1"/>
                </a:solidFill>
              </a:rPr>
              <a:t>u</a:t>
            </a:r>
            <a:r>
              <a:rPr lang="fr-FR" dirty="0">
                <a:solidFill>
                  <a:schemeClr val="tx1"/>
                </a:solidFill>
              </a:rPr>
              <a:t>l</a:t>
            </a:r>
            <a:r>
              <a:rPr lang="en-001" dirty="0">
                <a:solidFill>
                  <a:schemeClr val="tx1"/>
                </a:solidFill>
              </a:rPr>
              <a:t> </a:t>
            </a:r>
            <a:r>
              <a:rPr lang="fr-FR" dirty="0">
                <a:solidFill>
                  <a:schemeClr val="tx1"/>
                </a:solidFill>
              </a:rPr>
              <a:t>A</a:t>
            </a:r>
            <a:r>
              <a:rPr lang="en-001" dirty="0">
                <a:solidFill>
                  <a:schemeClr val="tx1"/>
                </a:solidFill>
              </a:rPr>
              <a:t>l</a:t>
            </a:r>
            <a:r>
              <a:rPr lang="fr-FR" dirty="0">
                <a:solidFill>
                  <a:schemeClr val="tx1"/>
                </a:solidFill>
              </a:rPr>
              <a:t>o</a:t>
            </a:r>
            <a:r>
              <a:rPr lang="en-001" dirty="0">
                <a:solidFill>
                  <a:schemeClr val="tx1"/>
                </a:solidFill>
              </a:rPr>
              <a:t>r</a:t>
            </a:r>
            <a:r>
              <a:rPr lang="fr-FR" dirty="0">
                <a:solidFill>
                  <a:schemeClr val="tx1"/>
                </a:solidFill>
              </a:rPr>
              <a:t>a</a:t>
            </a:r>
            <a:r>
              <a:rPr lang="en-001" dirty="0" err="1">
                <a:solidFill>
                  <a:schemeClr val="tx1"/>
                </a:solidFill>
              </a:rPr>
              <a:t>i</a:t>
            </a:r>
            <a:r>
              <a:rPr lang="fr-FR" dirty="0">
                <a:solidFill>
                  <a:schemeClr val="tx1"/>
                </a:solidFill>
              </a:rPr>
              <a:t>b</a:t>
            </a:r>
            <a:r>
              <a:rPr lang="en-001">
                <a:solidFill>
                  <a:schemeClr val="tx1"/>
                </a:solidFill>
              </a:rPr>
              <a:t> </a:t>
            </a:r>
            <a:r>
              <a:rPr lang="fr-CH" dirty="0">
                <a:solidFill>
                  <a:schemeClr val="tx1"/>
                </a:solidFill>
              </a:rPr>
              <a:t>Alsalim</a:t>
            </a:r>
            <a:r>
              <a:rPr lang="en-001">
                <a:solidFill>
                  <a:schemeClr val="tx1"/>
                </a:solidFill>
              </a:rPr>
              <a:t> </a:t>
            </a:r>
            <a:r>
              <a:rPr lang="en-001" dirty="0">
                <a:solidFill>
                  <a:schemeClr val="tx1"/>
                </a:solidFill>
              </a:rPr>
              <a:t>&amp; Alix Muller 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2"/>
          <p:cNvSpPr txBox="1">
            <a:spLocks noGrp="1"/>
          </p:cNvSpPr>
          <p:nvPr>
            <p:ph type="ctrTitle"/>
          </p:nvPr>
        </p:nvSpPr>
        <p:spPr>
          <a:xfrm flipH="1">
            <a:off x="419967" y="403182"/>
            <a:ext cx="3829225" cy="16386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dirty="0"/>
              <a:t>BEST MODEL RESULTS</a:t>
            </a:r>
            <a:br>
              <a:rPr lang="en-001" dirty="0"/>
            </a:br>
            <a:r>
              <a:rPr lang="fr-FR" sz="1200" dirty="0">
                <a:solidFill>
                  <a:schemeClr val="bg1"/>
                </a:solidFill>
              </a:rPr>
              <a:t>W</a:t>
            </a:r>
            <a:br>
              <a:rPr lang="en-001" dirty="0"/>
            </a:br>
            <a:r>
              <a:rPr lang="en-001" sz="1800" dirty="0"/>
              <a:t>LOGISTIC </a:t>
            </a:r>
            <a:r>
              <a:rPr lang="fr-FR" sz="1800" dirty="0"/>
              <a:t>R</a:t>
            </a:r>
            <a:r>
              <a:rPr lang="en-001" sz="1800" dirty="0"/>
              <a:t>EGRESSION</a:t>
            </a:r>
            <a:br>
              <a:rPr lang="en-001" sz="1800" dirty="0"/>
            </a:br>
            <a:r>
              <a:rPr lang="en-001" sz="1800" dirty="0"/>
              <a:t>WITH MATCH STATISTICS</a:t>
            </a:r>
            <a:endParaRPr dirty="0"/>
          </a:p>
        </p:txBody>
      </p:sp>
      <p:sp>
        <p:nvSpPr>
          <p:cNvPr id="372" name="Google Shape;372;p42"/>
          <p:cNvSpPr txBox="1">
            <a:spLocks noGrp="1"/>
          </p:cNvSpPr>
          <p:nvPr>
            <p:ph type="subTitle" idx="1"/>
          </p:nvPr>
        </p:nvSpPr>
        <p:spPr>
          <a:xfrm flipH="1">
            <a:off x="0" y="2041820"/>
            <a:ext cx="1640775" cy="20008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b="1" dirty="0">
                <a:solidFill>
                  <a:schemeClr val="accent2"/>
                </a:solidFill>
                <a:latin typeface="Montserrat SemiBold" panose="020B0604020202020204" charset="0"/>
              </a:rPr>
              <a:t>Default rate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001" b="1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001" b="1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b="1" dirty="0">
                <a:solidFill>
                  <a:schemeClr val="accent2"/>
                </a:solidFill>
                <a:latin typeface="Montserrat SemiBold" panose="020B0604020202020204" charset="0"/>
              </a:rPr>
              <a:t>A</a:t>
            </a:r>
            <a:r>
              <a:rPr lang="fr-FR" b="1" dirty="0">
                <a:solidFill>
                  <a:schemeClr val="accent2"/>
                </a:solidFill>
                <a:latin typeface="Montserrat SemiBold" panose="020B0604020202020204" charset="0"/>
              </a:rPr>
              <a:t>c</a:t>
            </a:r>
            <a:r>
              <a:rPr lang="en-001" b="1" dirty="0">
                <a:solidFill>
                  <a:schemeClr val="accent2"/>
                </a:solidFill>
                <a:latin typeface="Montserrat SemiBold" panose="020B0604020202020204" charset="0"/>
              </a:rPr>
              <a:t>c</a:t>
            </a:r>
            <a:r>
              <a:rPr lang="fr-FR" b="1" dirty="0">
                <a:solidFill>
                  <a:schemeClr val="accent2"/>
                </a:solidFill>
                <a:latin typeface="Montserrat SemiBold" panose="020B0604020202020204" charset="0"/>
              </a:rPr>
              <a:t>u</a:t>
            </a:r>
            <a:r>
              <a:rPr lang="en-001" b="1" dirty="0">
                <a:solidFill>
                  <a:schemeClr val="accent2"/>
                </a:solidFill>
                <a:latin typeface="Montserrat SemiBold" panose="020B0604020202020204" charset="0"/>
              </a:rPr>
              <a:t>r</a:t>
            </a:r>
            <a:r>
              <a:rPr lang="fr-FR" b="1" dirty="0">
                <a:solidFill>
                  <a:schemeClr val="accent2"/>
                </a:solidFill>
                <a:latin typeface="Montserrat SemiBold" panose="020B0604020202020204" charset="0"/>
              </a:rPr>
              <a:t>a</a:t>
            </a:r>
            <a:r>
              <a:rPr lang="en-001" b="1" dirty="0">
                <a:solidFill>
                  <a:schemeClr val="accent2"/>
                </a:solidFill>
                <a:latin typeface="Montserrat SemiBold" panose="020B0604020202020204" charset="0"/>
              </a:rPr>
              <a:t>c</a:t>
            </a:r>
            <a:r>
              <a:rPr lang="fr-FR" b="1" dirty="0">
                <a:solidFill>
                  <a:schemeClr val="accent2"/>
                </a:solidFill>
                <a:latin typeface="Montserrat SemiBold" panose="020B0604020202020204" charset="0"/>
              </a:rPr>
              <a:t>y</a:t>
            </a:r>
            <a:endParaRPr lang="en-001" b="1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001" b="1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001" b="1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b="1" dirty="0">
                <a:solidFill>
                  <a:schemeClr val="accent2"/>
                </a:solidFill>
                <a:latin typeface="Montserrat SemiBold" panose="020B0604020202020204" charset="0"/>
              </a:rPr>
              <a:t>Precision</a:t>
            </a:r>
          </a:p>
        </p:txBody>
      </p:sp>
      <p:cxnSp>
        <p:nvCxnSpPr>
          <p:cNvPr id="374" name="Google Shape;374;p42"/>
          <p:cNvCxnSpPr>
            <a:cxnSpLocks/>
          </p:cNvCxnSpPr>
          <p:nvPr/>
        </p:nvCxnSpPr>
        <p:spPr>
          <a:xfrm>
            <a:off x="534230" y="1759416"/>
            <a:ext cx="3430798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77" name="Google Shape;377;p42"/>
          <p:cNvGrpSpPr/>
          <p:nvPr/>
        </p:nvGrpSpPr>
        <p:grpSpPr>
          <a:xfrm>
            <a:off x="0" y="0"/>
            <a:ext cx="180900" cy="5143505"/>
            <a:chOff x="0" y="0"/>
            <a:chExt cx="180900" cy="5143505"/>
          </a:xfrm>
        </p:grpSpPr>
        <p:grpSp>
          <p:nvGrpSpPr>
            <p:cNvPr id="378" name="Google Shape;378;p42"/>
            <p:cNvGrpSpPr/>
            <p:nvPr/>
          </p:nvGrpSpPr>
          <p:grpSpPr>
            <a:xfrm>
              <a:off x="0" y="0"/>
              <a:ext cx="180900" cy="1257061"/>
              <a:chOff x="0" y="0"/>
              <a:chExt cx="180900" cy="1257061"/>
            </a:xfrm>
          </p:grpSpPr>
          <p:sp>
            <p:nvSpPr>
              <p:cNvPr id="379" name="Google Shape;379;p42"/>
              <p:cNvSpPr/>
              <p:nvPr/>
            </p:nvSpPr>
            <p:spPr>
              <a:xfrm>
                <a:off x="0" y="180754"/>
                <a:ext cx="180900" cy="543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42"/>
              <p:cNvSpPr/>
              <p:nvPr/>
            </p:nvSpPr>
            <p:spPr>
              <a:xfrm>
                <a:off x="0" y="718988"/>
                <a:ext cx="180900" cy="1809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42"/>
              <p:cNvSpPr/>
              <p:nvPr/>
            </p:nvSpPr>
            <p:spPr>
              <a:xfrm>
                <a:off x="0" y="900049"/>
                <a:ext cx="180900" cy="180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42"/>
              <p:cNvSpPr/>
              <p:nvPr/>
            </p:nvSpPr>
            <p:spPr>
              <a:xfrm>
                <a:off x="0" y="1076161"/>
                <a:ext cx="180900" cy="1809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42"/>
              <p:cNvSpPr/>
              <p:nvPr/>
            </p:nvSpPr>
            <p:spPr>
              <a:xfrm>
                <a:off x="0" y="0"/>
                <a:ext cx="180900" cy="180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4" name="Google Shape;384;p42"/>
            <p:cNvSpPr/>
            <p:nvPr/>
          </p:nvSpPr>
          <p:spPr>
            <a:xfrm>
              <a:off x="0" y="4962605"/>
              <a:ext cx="180900" cy="180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715;p51">
            <a:extLst>
              <a:ext uri="{FF2B5EF4-FFF2-40B4-BE49-F238E27FC236}">
                <a16:creationId xmlns:a16="http://schemas.microsoft.com/office/drawing/2014/main" id="{88FDF83B-4D5D-4633-A9CB-BA7CEB40C717}"/>
              </a:ext>
            </a:extLst>
          </p:cNvPr>
          <p:cNvSpPr txBox="1">
            <a:spLocks/>
          </p:cNvSpPr>
          <p:nvPr/>
        </p:nvSpPr>
        <p:spPr>
          <a:xfrm flipH="1">
            <a:off x="1736033" y="1991137"/>
            <a:ext cx="822207" cy="2102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pPr algn="ctr"/>
            <a:r>
              <a:rPr lang="en-001" sz="2200" dirty="0">
                <a:latin typeface="Montserrat SemiBold" panose="020B0604020202020204" charset="0"/>
              </a:rPr>
              <a:t>46%</a:t>
            </a:r>
          </a:p>
          <a:p>
            <a:pPr algn="ctr"/>
            <a:endParaRPr lang="en-001" sz="2600" dirty="0">
              <a:latin typeface="Montserrat SemiBold" panose="020B0604020202020204" charset="0"/>
            </a:endParaRPr>
          </a:p>
          <a:p>
            <a:pPr algn="ctr"/>
            <a:r>
              <a:rPr lang="en-001" sz="2200" dirty="0">
                <a:latin typeface="Montserrat SemiBold" panose="020B0604020202020204" charset="0"/>
              </a:rPr>
              <a:t>69%</a:t>
            </a:r>
          </a:p>
          <a:p>
            <a:pPr algn="ctr"/>
            <a:r>
              <a:rPr lang="fr-FR" dirty="0">
                <a:solidFill>
                  <a:schemeClr val="bg1"/>
                </a:solidFill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a</a:t>
            </a:r>
            <a:endParaRPr lang="en-001" dirty="0">
              <a:solidFill>
                <a:schemeClr val="bg1"/>
              </a:solidFill>
              <a:latin typeface="Montserrat SemiBold" panose="020B0604020202020204" charset="0"/>
              <a:ea typeface="Nanum Pen Script"/>
              <a:cs typeface="Nanum Pen Script"/>
              <a:sym typeface="Nanum Pen Script"/>
            </a:endParaRPr>
          </a:p>
          <a:p>
            <a:pPr algn="ctr"/>
            <a:r>
              <a:rPr lang="en-001" sz="2200" dirty="0"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71%</a:t>
            </a:r>
            <a:endParaRPr lang="en-001" sz="2000" dirty="0">
              <a:solidFill>
                <a:schemeClr val="bg1"/>
              </a:solidFill>
              <a:latin typeface="Montserrat SemiBold" panose="020B0604020202020204" charset="0"/>
              <a:ea typeface="Nanum Pen Script"/>
              <a:cs typeface="Nanum Pen Script"/>
              <a:sym typeface="Nanum Pen Script"/>
            </a:endParaRPr>
          </a:p>
        </p:txBody>
      </p:sp>
      <p:sp>
        <p:nvSpPr>
          <p:cNvPr id="21" name="Google Shape;372;p42">
            <a:extLst>
              <a:ext uri="{FF2B5EF4-FFF2-40B4-BE49-F238E27FC236}">
                <a16:creationId xmlns:a16="http://schemas.microsoft.com/office/drawing/2014/main" id="{F0B5C0E6-1557-499D-BB4D-23040A34D142}"/>
              </a:ext>
            </a:extLst>
          </p:cNvPr>
          <p:cNvSpPr txBox="1">
            <a:spLocks/>
          </p:cNvSpPr>
          <p:nvPr/>
        </p:nvSpPr>
        <p:spPr>
          <a:xfrm flipH="1">
            <a:off x="2697471" y="1965111"/>
            <a:ext cx="1714680" cy="2102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None/>
              <a:defRPr sz="1600" b="0" i="0" u="none" strike="noStrike" cap="none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None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None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None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None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None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None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None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None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/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O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f 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H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o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m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e tea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m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s</a:t>
            </a:r>
          </a:p>
          <a:p>
            <a:pPr marL="0" indent="0"/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actually won</a:t>
            </a:r>
          </a:p>
          <a:p>
            <a:pPr marL="0" indent="0"/>
            <a:endParaRPr lang="en-001" sz="1100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indent="0"/>
            <a:endParaRPr lang="en-001" sz="800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indent="0"/>
            <a:endParaRPr lang="en-001" sz="1100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indent="0"/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O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f 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t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h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e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 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p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r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e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d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i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c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t</a:t>
            </a:r>
            <a:r>
              <a:rPr lang="en-001" sz="1100" dirty="0" err="1">
                <a:solidFill>
                  <a:schemeClr val="accent2"/>
                </a:solidFill>
                <a:latin typeface="Montserrat SemiBold" panose="020B0604020202020204" charset="0"/>
              </a:rPr>
              <a:t>i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o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n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s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 </a:t>
            </a:r>
          </a:p>
          <a:p>
            <a:pPr marL="0" indent="0"/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w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e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r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e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 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c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o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r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r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e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c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t</a:t>
            </a:r>
            <a:endParaRPr lang="en-001" sz="1100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indent="0"/>
            <a:endParaRPr lang="en-001" sz="1100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indent="0"/>
            <a:endParaRPr lang="en-001" sz="400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indent="0"/>
            <a:endParaRPr lang="en-001" sz="1100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indent="0"/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O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f Tr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u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e 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P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o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s</a:t>
            </a:r>
            <a:r>
              <a:rPr lang="en-001" sz="1100" dirty="0" err="1">
                <a:solidFill>
                  <a:schemeClr val="accent2"/>
                </a:solidFill>
                <a:latin typeface="Montserrat SemiBold" panose="020B0604020202020204" charset="0"/>
              </a:rPr>
              <a:t>i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t</a:t>
            </a:r>
            <a:r>
              <a:rPr lang="en-001" sz="1100" dirty="0" err="1">
                <a:solidFill>
                  <a:schemeClr val="accent2"/>
                </a:solidFill>
                <a:latin typeface="Montserrat SemiBold" panose="020B0604020202020204" charset="0"/>
              </a:rPr>
              <a:t>i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v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e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s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  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o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v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e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r 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A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c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t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u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a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l Positives</a:t>
            </a:r>
          </a:p>
          <a:p>
            <a:pPr marL="0" indent="0"/>
            <a:endParaRPr lang="en-001" sz="500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indent="0"/>
            <a:endParaRPr lang="fr-FR" dirty="0">
              <a:solidFill>
                <a:schemeClr val="accent2"/>
              </a:solidFill>
              <a:latin typeface="Montserrat SemiBold" panose="020B0604020202020204" charset="0"/>
            </a:endParaRPr>
          </a:p>
        </p:txBody>
      </p:sp>
      <p:sp>
        <p:nvSpPr>
          <p:cNvPr id="31" name="Google Shape;7864;p65">
            <a:extLst>
              <a:ext uri="{FF2B5EF4-FFF2-40B4-BE49-F238E27FC236}">
                <a16:creationId xmlns:a16="http://schemas.microsoft.com/office/drawing/2014/main" id="{FF33CD58-1E5A-4438-8875-E03799E4FA8B}"/>
              </a:ext>
            </a:extLst>
          </p:cNvPr>
          <p:cNvSpPr/>
          <p:nvPr/>
        </p:nvSpPr>
        <p:spPr>
          <a:xfrm>
            <a:off x="419967" y="4206575"/>
            <a:ext cx="2155542" cy="617186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43" y="26923"/>
                </a:lnTo>
                <a:lnTo>
                  <a:pt x="65725" y="13477"/>
                </a:lnTo>
                <a:lnTo>
                  <a:pt x="54943" y="0"/>
                </a:lnTo>
                <a:close/>
              </a:path>
            </a:pathLst>
          </a:cu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Google Shape;7865;p65">
            <a:extLst>
              <a:ext uri="{FF2B5EF4-FFF2-40B4-BE49-F238E27FC236}">
                <a16:creationId xmlns:a16="http://schemas.microsoft.com/office/drawing/2014/main" id="{3B7D4483-EF32-490C-BA9A-9FE28ACAB2CF}"/>
              </a:ext>
            </a:extLst>
          </p:cNvPr>
          <p:cNvSpPr/>
          <p:nvPr/>
        </p:nvSpPr>
        <p:spPr>
          <a:xfrm>
            <a:off x="2219774" y="4206575"/>
            <a:ext cx="2155542" cy="617186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EB66FBB-BA76-4590-A1D5-9A1451C688DF}"/>
              </a:ext>
            </a:extLst>
          </p:cNvPr>
          <p:cNvSpPr txBox="1"/>
          <p:nvPr/>
        </p:nvSpPr>
        <p:spPr>
          <a:xfrm>
            <a:off x="848340" y="4215085"/>
            <a:ext cx="129879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001" sz="1100" dirty="0">
                <a:latin typeface="Montserrat SemiBold" panose="020B0604020202020204" charset="0"/>
              </a:rPr>
              <a:t>When we say the Home </a:t>
            </a:r>
            <a:r>
              <a:rPr lang="en-001" sz="1100" dirty="0" err="1">
                <a:latin typeface="Montserrat SemiBold" panose="020B0604020202020204" charset="0"/>
              </a:rPr>
              <a:t>te</a:t>
            </a:r>
            <a:r>
              <a:rPr lang="fr-FR" sz="1100" dirty="0">
                <a:latin typeface="Montserrat SemiBold" panose="020B0604020202020204" charset="0"/>
              </a:rPr>
              <a:t>a</a:t>
            </a:r>
            <a:r>
              <a:rPr lang="en-001" sz="1100" dirty="0">
                <a:latin typeface="Montserrat SemiBold" panose="020B0604020202020204" charset="0"/>
              </a:rPr>
              <a:t>m will win...</a:t>
            </a:r>
            <a:endParaRPr lang="fr-FR" sz="1100" dirty="0">
              <a:latin typeface="Montserrat SemiBold" panose="020B060402020202020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1620FE-5291-4489-AE25-4EB582C78000}"/>
              </a:ext>
            </a:extLst>
          </p:cNvPr>
          <p:cNvSpPr/>
          <p:nvPr/>
        </p:nvSpPr>
        <p:spPr>
          <a:xfrm>
            <a:off x="2716951" y="4222780"/>
            <a:ext cx="129879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001" sz="1800" b="1" dirty="0">
                <a:solidFill>
                  <a:schemeClr val="bg1"/>
                </a:solidFill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71% </a:t>
            </a:r>
          </a:p>
          <a:p>
            <a:pPr algn="ctr"/>
            <a:r>
              <a:rPr lang="en-001" b="1" dirty="0">
                <a:solidFill>
                  <a:schemeClr val="bg1"/>
                </a:solidFill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really w</a:t>
            </a:r>
            <a:r>
              <a:rPr lang="fr-FR" b="1" dirty="0">
                <a:solidFill>
                  <a:schemeClr val="bg1"/>
                </a:solidFill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i</a:t>
            </a:r>
            <a:r>
              <a:rPr lang="en-001" b="1" dirty="0">
                <a:solidFill>
                  <a:schemeClr val="bg1"/>
                </a:solidFill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n</a:t>
            </a:r>
            <a:r>
              <a:rPr lang="fr-FR" b="1" dirty="0">
                <a:solidFill>
                  <a:schemeClr val="bg1"/>
                </a:solidFill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s</a:t>
            </a:r>
            <a:r>
              <a:rPr lang="en-001" b="1" dirty="0">
                <a:solidFill>
                  <a:schemeClr val="bg1"/>
                </a:solidFill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!</a:t>
            </a:r>
            <a:endParaRPr lang="en-001" sz="1200" b="1" dirty="0">
              <a:solidFill>
                <a:schemeClr val="bg1"/>
              </a:solidFill>
              <a:latin typeface="Montserrat SemiBold" panose="020B0604020202020204" charset="0"/>
              <a:ea typeface="Nanum Pen Script"/>
              <a:cs typeface="Nanum Pen Script"/>
              <a:sym typeface="Nanum Pen Script"/>
            </a:endParaRPr>
          </a:p>
        </p:txBody>
      </p:sp>
      <p:pic>
        <p:nvPicPr>
          <p:cNvPr id="1026" name="Picture 2" descr="Résultat de recherche d'images pour &quot;people victory&quot;">
            <a:extLst>
              <a:ext uri="{FF2B5EF4-FFF2-40B4-BE49-F238E27FC236}">
                <a16:creationId xmlns:a16="http://schemas.microsoft.com/office/drawing/2014/main" id="{EBB50CA9-BB60-41E0-9837-676CCD3338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2" r="4923" b="6318"/>
          <a:stretch/>
        </p:blipFill>
        <p:spPr bwMode="auto">
          <a:xfrm>
            <a:off x="4877218" y="526174"/>
            <a:ext cx="3829223" cy="4091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2297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2" grpId="0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2"/>
          <p:cNvSpPr txBox="1">
            <a:spLocks noGrp="1"/>
          </p:cNvSpPr>
          <p:nvPr>
            <p:ph type="ctrTitle"/>
          </p:nvPr>
        </p:nvSpPr>
        <p:spPr>
          <a:xfrm flipH="1">
            <a:off x="3823137" y="437742"/>
            <a:ext cx="4721774" cy="16386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</a:t>
            </a:r>
            <a:r>
              <a:rPr lang="en-001" dirty="0"/>
              <a:t>O</a:t>
            </a:r>
            <a:r>
              <a:rPr lang="fr-FR" dirty="0"/>
              <a:t>N</a:t>
            </a:r>
            <a:r>
              <a:rPr lang="en-001" dirty="0"/>
              <a:t>C</a:t>
            </a:r>
            <a:r>
              <a:rPr lang="fr-FR" dirty="0"/>
              <a:t>L</a:t>
            </a:r>
            <a:r>
              <a:rPr lang="en-001" dirty="0"/>
              <a:t>USION</a:t>
            </a:r>
            <a:br>
              <a:rPr lang="en-001" dirty="0"/>
            </a:br>
            <a:r>
              <a:rPr lang="fr-FR" sz="1200" dirty="0">
                <a:solidFill>
                  <a:schemeClr val="bg1"/>
                </a:solidFill>
              </a:rPr>
              <a:t>W</a:t>
            </a:r>
            <a:br>
              <a:rPr lang="en-001" dirty="0"/>
            </a:br>
            <a:r>
              <a:rPr lang="fr-FR" sz="1800" dirty="0"/>
              <a:t>T</a:t>
            </a:r>
            <a:r>
              <a:rPr lang="en-001" sz="1800" dirty="0"/>
              <a:t>H</a:t>
            </a:r>
            <a:r>
              <a:rPr lang="fr-FR" sz="1800" dirty="0"/>
              <a:t>E</a:t>
            </a:r>
            <a:r>
              <a:rPr lang="en-001" sz="1800" dirty="0"/>
              <a:t> </a:t>
            </a:r>
            <a:r>
              <a:rPr lang="fr-FR" sz="1800" dirty="0"/>
              <a:t>F</a:t>
            </a:r>
            <a:r>
              <a:rPr lang="en-001" sz="1800" dirty="0"/>
              <a:t>I</a:t>
            </a:r>
            <a:r>
              <a:rPr lang="fr-FR" sz="1800" dirty="0"/>
              <a:t>N</a:t>
            </a:r>
            <a:r>
              <a:rPr lang="en-001" sz="1800" dirty="0"/>
              <a:t>A</a:t>
            </a:r>
            <a:r>
              <a:rPr lang="fr-FR" sz="1800" dirty="0"/>
              <a:t>L</a:t>
            </a:r>
            <a:r>
              <a:rPr lang="en-001" sz="1800" dirty="0"/>
              <a:t> </a:t>
            </a:r>
            <a:r>
              <a:rPr lang="fr-FR" sz="1800" dirty="0"/>
              <a:t>R</a:t>
            </a:r>
            <a:r>
              <a:rPr lang="en-001" sz="1800" dirty="0"/>
              <a:t>E</a:t>
            </a:r>
            <a:r>
              <a:rPr lang="fr-FR" sz="1800" dirty="0"/>
              <a:t>S</a:t>
            </a:r>
            <a:r>
              <a:rPr lang="en-001" sz="1800" dirty="0"/>
              <a:t>U</a:t>
            </a:r>
            <a:r>
              <a:rPr lang="fr-FR" sz="1800" dirty="0"/>
              <a:t>L</a:t>
            </a:r>
            <a:r>
              <a:rPr lang="en-001" sz="1800" dirty="0"/>
              <a:t>TS OF THIS ANAL</a:t>
            </a:r>
            <a:r>
              <a:rPr lang="fr-FR" sz="1800" dirty="0"/>
              <a:t>Y</a:t>
            </a:r>
            <a:r>
              <a:rPr lang="en-001" sz="1800" dirty="0"/>
              <a:t>S</a:t>
            </a:r>
            <a:r>
              <a:rPr lang="fr-FR" sz="1800" dirty="0"/>
              <a:t>I</a:t>
            </a:r>
            <a:r>
              <a:rPr lang="en-001" sz="1800" dirty="0"/>
              <a:t>S</a:t>
            </a:r>
            <a:endParaRPr dirty="0"/>
          </a:p>
        </p:txBody>
      </p:sp>
      <p:cxnSp>
        <p:nvCxnSpPr>
          <p:cNvPr id="374" name="Google Shape;374;p42"/>
          <p:cNvCxnSpPr>
            <a:cxnSpLocks/>
          </p:cNvCxnSpPr>
          <p:nvPr/>
        </p:nvCxnSpPr>
        <p:spPr>
          <a:xfrm>
            <a:off x="3894083" y="1575625"/>
            <a:ext cx="4650827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77" name="Google Shape;377;p42"/>
          <p:cNvGrpSpPr/>
          <p:nvPr/>
        </p:nvGrpSpPr>
        <p:grpSpPr>
          <a:xfrm>
            <a:off x="0" y="0"/>
            <a:ext cx="180900" cy="5143505"/>
            <a:chOff x="0" y="0"/>
            <a:chExt cx="180900" cy="5143505"/>
          </a:xfrm>
        </p:grpSpPr>
        <p:grpSp>
          <p:nvGrpSpPr>
            <p:cNvPr id="378" name="Google Shape;378;p42"/>
            <p:cNvGrpSpPr/>
            <p:nvPr/>
          </p:nvGrpSpPr>
          <p:grpSpPr>
            <a:xfrm>
              <a:off x="0" y="0"/>
              <a:ext cx="180900" cy="1257061"/>
              <a:chOff x="0" y="0"/>
              <a:chExt cx="180900" cy="1257061"/>
            </a:xfrm>
          </p:grpSpPr>
          <p:sp>
            <p:nvSpPr>
              <p:cNvPr id="379" name="Google Shape;379;p42"/>
              <p:cNvSpPr/>
              <p:nvPr/>
            </p:nvSpPr>
            <p:spPr>
              <a:xfrm>
                <a:off x="0" y="180754"/>
                <a:ext cx="180900" cy="543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42"/>
              <p:cNvSpPr/>
              <p:nvPr/>
            </p:nvSpPr>
            <p:spPr>
              <a:xfrm>
                <a:off x="0" y="718988"/>
                <a:ext cx="180900" cy="1809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42"/>
              <p:cNvSpPr/>
              <p:nvPr/>
            </p:nvSpPr>
            <p:spPr>
              <a:xfrm>
                <a:off x="0" y="900049"/>
                <a:ext cx="180900" cy="180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42"/>
              <p:cNvSpPr/>
              <p:nvPr/>
            </p:nvSpPr>
            <p:spPr>
              <a:xfrm>
                <a:off x="0" y="1076161"/>
                <a:ext cx="180900" cy="1809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42"/>
              <p:cNvSpPr/>
              <p:nvPr/>
            </p:nvSpPr>
            <p:spPr>
              <a:xfrm>
                <a:off x="0" y="0"/>
                <a:ext cx="180900" cy="180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4" name="Google Shape;384;p42"/>
            <p:cNvSpPr/>
            <p:nvPr/>
          </p:nvSpPr>
          <p:spPr>
            <a:xfrm>
              <a:off x="0" y="4962605"/>
              <a:ext cx="180900" cy="180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152;p31">
            <a:extLst>
              <a:ext uri="{FF2B5EF4-FFF2-40B4-BE49-F238E27FC236}">
                <a16:creationId xmlns:a16="http://schemas.microsoft.com/office/drawing/2014/main" id="{F3FC321B-DF01-43F7-87F4-9960D000506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3675445" y="1979203"/>
            <a:ext cx="5227239" cy="24701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C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o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m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p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l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e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x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t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o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p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r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e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d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i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c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t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m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a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t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c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h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r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e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s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u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l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t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s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,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h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o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w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e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v</a:t>
            </a:r>
            <a:r>
              <a:rPr lang="en-001" sz="1400" dirty="0" err="1">
                <a:solidFill>
                  <a:schemeClr val="tx1"/>
                </a:solidFill>
                <a:latin typeface="Montserrat SemiBold" panose="020B0604020202020204" charset="0"/>
              </a:rPr>
              <a:t>er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: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001" sz="1400" dirty="0">
              <a:solidFill>
                <a:schemeClr val="tx1"/>
              </a:solidFill>
              <a:latin typeface="Montserrat SemiBold" panose="020B0604020202020204" charset="0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Better to use Match </a:t>
            </a:r>
            <a:r>
              <a:rPr lang="fr-FR" sz="1400" dirty="0" err="1">
                <a:solidFill>
                  <a:schemeClr val="tx1"/>
                </a:solidFill>
                <a:latin typeface="Montserrat SemiBold" panose="020B0604020202020204" charset="0"/>
              </a:rPr>
              <a:t>statistics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o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v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e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r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O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d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d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s </a:t>
            </a:r>
            <a:b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</a:b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 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EMOTIONAL STIMULATION (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N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U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M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B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E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R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S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)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001" sz="1400" dirty="0">
              <a:solidFill>
                <a:schemeClr val="tx1"/>
              </a:solidFill>
              <a:latin typeface="Montserrat SemiBold" panose="020B0604020202020204" charset="0"/>
              <a:sym typeface="Wingdings" panose="05000000000000000000" pitchFamily="2" charset="2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B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e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t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t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e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r to use Logistic Regression over De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c</a:t>
            </a:r>
            <a:r>
              <a:rPr lang="en-001" sz="1400" dirty="0" err="1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i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s</a:t>
            </a:r>
            <a:r>
              <a:rPr lang="en-001" sz="1400" dirty="0" err="1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i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o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n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t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r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e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e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s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 </a:t>
            </a:r>
            <a:br>
              <a:rPr lang="en-001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</a:b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 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M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O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R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E 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A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C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C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U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R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A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T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E 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W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H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E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N GOOD DISTRIBUTION</a:t>
            </a:r>
            <a:endParaRPr lang="en-001" sz="1400" dirty="0">
              <a:solidFill>
                <a:schemeClr val="tx1"/>
              </a:solidFill>
              <a:latin typeface="Montserrat SemiBold" panose="020B0604020202020204" charset="0"/>
              <a:sym typeface="Wingdings" panose="05000000000000000000" pitchFamily="2" charset="2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endParaRPr lang="en-001" sz="1400" dirty="0">
              <a:solidFill>
                <a:schemeClr val="tx1"/>
              </a:solidFill>
              <a:latin typeface="Montserrat SemiBold" panose="020B0604020202020204" charset="0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... </a:t>
            </a:r>
            <a:r>
              <a:rPr lang="en-001" sz="1400" dirty="0" err="1">
                <a:solidFill>
                  <a:schemeClr val="tx1"/>
                </a:solidFill>
                <a:latin typeface="Montserrat SemiBold" panose="020B0604020202020204" charset="0"/>
              </a:rPr>
              <a:t>wi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t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h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i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m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p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r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o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v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e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m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e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n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t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s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a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n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d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 more variables,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this model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c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o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u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l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d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 be used to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b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u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i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l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d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a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p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r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e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d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i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c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t</a:t>
            </a:r>
            <a:r>
              <a:rPr lang="en-001" sz="1400" dirty="0" err="1">
                <a:solidFill>
                  <a:schemeClr val="tx1"/>
                </a:solidFill>
                <a:latin typeface="Montserrat SemiBold" panose="020B0604020202020204" charset="0"/>
              </a:rPr>
              <a:t>i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o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n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w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e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b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s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i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t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e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!</a:t>
            </a:r>
          </a:p>
        </p:txBody>
      </p:sp>
      <p:pic>
        <p:nvPicPr>
          <p:cNvPr id="2050" name="Picture 2" descr="Résultat de recherche d'images pour &quot;website hd&quot;">
            <a:extLst>
              <a:ext uri="{FF2B5EF4-FFF2-40B4-BE49-F238E27FC236}">
                <a16:creationId xmlns:a16="http://schemas.microsoft.com/office/drawing/2014/main" id="{E43B377A-3407-46BC-BFD9-836D82C2AA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16" y="1745871"/>
            <a:ext cx="3140484" cy="2289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6914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oogle Shape;872;p59">
            <a:extLst>
              <a:ext uri="{FF2B5EF4-FFF2-40B4-BE49-F238E27FC236}">
                <a16:creationId xmlns:a16="http://schemas.microsoft.com/office/drawing/2014/main" id="{8C1E0AD0-2787-B84F-98A8-530AED898057}"/>
              </a:ext>
            </a:extLst>
          </p:cNvPr>
          <p:cNvCxnSpPr>
            <a:cxnSpLocks/>
          </p:cNvCxnSpPr>
          <p:nvPr/>
        </p:nvCxnSpPr>
        <p:spPr>
          <a:xfrm>
            <a:off x="906340" y="1981310"/>
            <a:ext cx="7339026" cy="18094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873;p59">
            <a:extLst>
              <a:ext uri="{FF2B5EF4-FFF2-40B4-BE49-F238E27FC236}">
                <a16:creationId xmlns:a16="http://schemas.microsoft.com/office/drawing/2014/main" id="{DAC0629A-A82A-3646-A54D-6AA5DF2DF84E}"/>
              </a:ext>
            </a:extLst>
          </p:cNvPr>
          <p:cNvSpPr txBox="1">
            <a:spLocks/>
          </p:cNvSpPr>
          <p:nvPr/>
        </p:nvSpPr>
        <p:spPr>
          <a:xfrm rot="-198">
            <a:off x="969250" y="1019881"/>
            <a:ext cx="7331302" cy="809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800" b="0" i="0" u="none" strike="noStrike" cap="none">
                <a:solidFill>
                  <a:srgbClr val="07243D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800" b="0" i="0" u="none" strike="noStrike" cap="none">
                <a:solidFill>
                  <a:srgbClr val="07243D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800" b="0" i="0" u="none" strike="noStrike" cap="none">
                <a:solidFill>
                  <a:srgbClr val="07243D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800" b="0" i="0" u="none" strike="noStrike" cap="none">
                <a:solidFill>
                  <a:srgbClr val="07243D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800" b="0" i="0" u="none" strike="noStrike" cap="none">
                <a:solidFill>
                  <a:srgbClr val="07243D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800" b="0" i="0" u="none" strike="noStrike" cap="none">
                <a:solidFill>
                  <a:srgbClr val="07243D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800" b="0" i="0" u="none" strike="noStrike" cap="none">
                <a:solidFill>
                  <a:srgbClr val="07243D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800" b="0" i="0" u="none" strike="noStrike" cap="none">
                <a:solidFill>
                  <a:srgbClr val="07243D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800" b="0" i="0" u="none" strike="noStrike" cap="none">
                <a:solidFill>
                  <a:srgbClr val="07243D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pPr algn="ctr"/>
            <a:r>
              <a:rPr lang="fr-CH" sz="4000" b="1" dirty="0">
                <a:solidFill>
                  <a:schemeClr val="accent2"/>
                </a:solidFill>
              </a:rPr>
              <a:t>THANK</a:t>
            </a:r>
            <a:r>
              <a:rPr lang="en-001" sz="4000" b="1" dirty="0">
                <a:solidFill>
                  <a:schemeClr val="accent2"/>
                </a:solidFill>
              </a:rPr>
              <a:t> YOU</a:t>
            </a:r>
            <a:endParaRPr lang="fr-CH" sz="4000" b="1" dirty="0">
              <a:solidFill>
                <a:schemeClr val="accent2"/>
              </a:solidFill>
            </a:endParaRPr>
          </a:p>
        </p:txBody>
      </p:sp>
      <p:pic>
        <p:nvPicPr>
          <p:cNvPr id="6" name="Picture 4" descr="Résultat de recherche d'images pour &quot;stadium anfield  hd&quot;">
            <a:extLst>
              <a:ext uri="{FF2B5EF4-FFF2-40B4-BE49-F238E27FC236}">
                <a16:creationId xmlns:a16="http://schemas.microsoft.com/office/drawing/2014/main" id="{2510D916-DF23-4E81-B558-97CB4BF040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75" b="37213"/>
          <a:stretch/>
        </p:blipFill>
        <p:spPr bwMode="auto">
          <a:xfrm>
            <a:off x="0" y="1999404"/>
            <a:ext cx="9144000" cy="2103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oogle Shape;10419;p71">
            <a:extLst>
              <a:ext uri="{FF2B5EF4-FFF2-40B4-BE49-F238E27FC236}">
                <a16:creationId xmlns:a16="http://schemas.microsoft.com/office/drawing/2014/main" id="{13006CE8-C575-4C3C-BE5D-EDB4F7255F36}"/>
              </a:ext>
            </a:extLst>
          </p:cNvPr>
          <p:cNvGrpSpPr/>
          <p:nvPr/>
        </p:nvGrpSpPr>
        <p:grpSpPr>
          <a:xfrm>
            <a:off x="2396358" y="1189847"/>
            <a:ext cx="511090" cy="469200"/>
            <a:chOff x="3988156" y="3380210"/>
            <a:chExt cx="353954" cy="318880"/>
          </a:xfrm>
          <a:solidFill>
            <a:schemeClr val="accent2"/>
          </a:solidFill>
        </p:grpSpPr>
        <p:sp>
          <p:nvSpPr>
            <p:cNvPr id="14" name="Google Shape;10420;p71">
              <a:extLst>
                <a:ext uri="{FF2B5EF4-FFF2-40B4-BE49-F238E27FC236}">
                  <a16:creationId xmlns:a16="http://schemas.microsoft.com/office/drawing/2014/main" id="{37E32D64-D44A-4453-98E0-025F056F2D20}"/>
                </a:ext>
              </a:extLst>
            </p:cNvPr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421;p71">
              <a:extLst>
                <a:ext uri="{FF2B5EF4-FFF2-40B4-BE49-F238E27FC236}">
                  <a16:creationId xmlns:a16="http://schemas.microsoft.com/office/drawing/2014/main" id="{A170DC24-D772-46FC-AA4F-00E2FC67171C}"/>
                </a:ext>
              </a:extLst>
            </p:cNvPr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422;p71">
              <a:extLst>
                <a:ext uri="{FF2B5EF4-FFF2-40B4-BE49-F238E27FC236}">
                  <a16:creationId xmlns:a16="http://schemas.microsoft.com/office/drawing/2014/main" id="{57AE6903-484D-4351-A53F-9B011A585EF0}"/>
                </a:ext>
              </a:extLst>
            </p:cNvPr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423;p71">
              <a:extLst>
                <a:ext uri="{FF2B5EF4-FFF2-40B4-BE49-F238E27FC236}">
                  <a16:creationId xmlns:a16="http://schemas.microsoft.com/office/drawing/2014/main" id="{1366E6A6-7E51-41E3-94BF-A849541BFA1C}"/>
                </a:ext>
              </a:extLst>
            </p:cNvPr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424;p71">
              <a:extLst>
                <a:ext uri="{FF2B5EF4-FFF2-40B4-BE49-F238E27FC236}">
                  <a16:creationId xmlns:a16="http://schemas.microsoft.com/office/drawing/2014/main" id="{85E0A065-C959-4CA9-A7C3-490576C1202F}"/>
                </a:ext>
              </a:extLst>
            </p:cNvPr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9386;p69">
            <a:extLst>
              <a:ext uri="{FF2B5EF4-FFF2-40B4-BE49-F238E27FC236}">
                <a16:creationId xmlns:a16="http://schemas.microsoft.com/office/drawing/2014/main" id="{B33784F9-145E-4F03-8EC1-1A35F799990B}"/>
              </a:ext>
            </a:extLst>
          </p:cNvPr>
          <p:cNvGrpSpPr/>
          <p:nvPr/>
        </p:nvGrpSpPr>
        <p:grpSpPr>
          <a:xfrm>
            <a:off x="6414626" y="1240677"/>
            <a:ext cx="357720" cy="355148"/>
            <a:chOff x="2496894" y="3680964"/>
            <a:chExt cx="357720" cy="355148"/>
          </a:xfrm>
          <a:solidFill>
            <a:schemeClr val="accent2"/>
          </a:solidFill>
        </p:grpSpPr>
        <p:sp>
          <p:nvSpPr>
            <p:cNvPr id="20" name="Google Shape;9387;p69">
              <a:extLst>
                <a:ext uri="{FF2B5EF4-FFF2-40B4-BE49-F238E27FC236}">
                  <a16:creationId xmlns:a16="http://schemas.microsoft.com/office/drawing/2014/main" id="{02F7643F-9D3B-4121-B18F-A606F4EA4F6C}"/>
                </a:ext>
              </a:extLst>
            </p:cNvPr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88;p69">
              <a:extLst>
                <a:ext uri="{FF2B5EF4-FFF2-40B4-BE49-F238E27FC236}">
                  <a16:creationId xmlns:a16="http://schemas.microsoft.com/office/drawing/2014/main" id="{A7D6CB42-2982-4D7D-A7A1-32780422E2FA}"/>
                </a:ext>
              </a:extLst>
            </p:cNvPr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389;p69">
              <a:extLst>
                <a:ext uri="{FF2B5EF4-FFF2-40B4-BE49-F238E27FC236}">
                  <a16:creationId xmlns:a16="http://schemas.microsoft.com/office/drawing/2014/main" id="{492139BC-7A95-42AB-8FD1-009EECAE6DB4}"/>
                </a:ext>
              </a:extLst>
            </p:cNvPr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390;p69">
              <a:extLst>
                <a:ext uri="{FF2B5EF4-FFF2-40B4-BE49-F238E27FC236}">
                  <a16:creationId xmlns:a16="http://schemas.microsoft.com/office/drawing/2014/main" id="{05028A0D-FDCA-4205-95CE-FAEBB6EC3658}"/>
                </a:ext>
              </a:extLst>
            </p:cNvPr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391;p69">
              <a:extLst>
                <a:ext uri="{FF2B5EF4-FFF2-40B4-BE49-F238E27FC236}">
                  <a16:creationId xmlns:a16="http://schemas.microsoft.com/office/drawing/2014/main" id="{9D33F00F-2A2E-462A-98F3-FFE2AD4CE3D2}"/>
                </a:ext>
              </a:extLst>
            </p:cNvPr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88832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>
            <a:extLst>
              <a:ext uri="{FF2B5EF4-FFF2-40B4-BE49-F238E27FC236}">
                <a16:creationId xmlns:a16="http://schemas.microsoft.com/office/drawing/2014/main" id="{BC32395C-FFDB-4CD0-8BF4-529CC8E562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528"/>
          <a:stretch/>
        </p:blipFill>
        <p:spPr>
          <a:xfrm>
            <a:off x="3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979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>
            <a:extLst>
              <a:ext uri="{FF2B5EF4-FFF2-40B4-BE49-F238E27FC236}">
                <a16:creationId xmlns:a16="http://schemas.microsoft.com/office/drawing/2014/main" id="{BC32395C-FFDB-4CD0-8BF4-529CC8E562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528"/>
          <a:stretch/>
        </p:blipFill>
        <p:spPr>
          <a:xfrm>
            <a:off x="3" y="0"/>
            <a:ext cx="9144000" cy="5143500"/>
          </a:xfrm>
          <a:prstGeom prst="rect">
            <a:avLst/>
          </a:prstGeom>
        </p:spPr>
      </p:pic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73264AF6-B020-4BAC-B933-C63A1DDAB423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custGeom>
            <a:avLst/>
            <a:gdLst>
              <a:gd name="connsiteX0" fmla="*/ 2389016 w 9144000"/>
              <a:gd name="connsiteY0" fmla="*/ 2819400 h 5143500"/>
              <a:gd name="connsiteX1" fmla="*/ 2015064 w 9144000"/>
              <a:gd name="connsiteY1" fmla="*/ 3193352 h 5143500"/>
              <a:gd name="connsiteX2" fmla="*/ 2015064 w 9144000"/>
              <a:gd name="connsiteY2" fmla="*/ 4689115 h 5143500"/>
              <a:gd name="connsiteX3" fmla="*/ 2389016 w 9144000"/>
              <a:gd name="connsiteY3" fmla="*/ 5063067 h 5143500"/>
              <a:gd name="connsiteX4" fmla="*/ 5586578 w 9144000"/>
              <a:gd name="connsiteY4" fmla="*/ 5063067 h 5143500"/>
              <a:gd name="connsiteX5" fmla="*/ 5960530 w 9144000"/>
              <a:gd name="connsiteY5" fmla="*/ 4689115 h 5143500"/>
              <a:gd name="connsiteX6" fmla="*/ 5960530 w 9144000"/>
              <a:gd name="connsiteY6" fmla="*/ 3193352 h 5143500"/>
              <a:gd name="connsiteX7" fmla="*/ 5586578 w 9144000"/>
              <a:gd name="connsiteY7" fmla="*/ 2819400 h 5143500"/>
              <a:gd name="connsiteX8" fmla="*/ 0 w 9144000"/>
              <a:gd name="connsiteY8" fmla="*/ 0 h 5143500"/>
              <a:gd name="connsiteX9" fmla="*/ 9144000 w 9144000"/>
              <a:gd name="connsiteY9" fmla="*/ 0 h 5143500"/>
              <a:gd name="connsiteX10" fmla="*/ 9144000 w 9144000"/>
              <a:gd name="connsiteY10" fmla="*/ 5143500 h 5143500"/>
              <a:gd name="connsiteX11" fmla="*/ 0 w 9144000"/>
              <a:gd name="connsiteY11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144000" h="5143500">
                <a:moveTo>
                  <a:pt x="2389016" y="2819400"/>
                </a:moveTo>
                <a:cubicBezTo>
                  <a:pt x="2182488" y="2819400"/>
                  <a:pt x="2015064" y="2986824"/>
                  <a:pt x="2015064" y="3193352"/>
                </a:cubicBezTo>
                <a:lnTo>
                  <a:pt x="2015064" y="4689115"/>
                </a:lnTo>
                <a:cubicBezTo>
                  <a:pt x="2015064" y="4895643"/>
                  <a:pt x="2182488" y="5063067"/>
                  <a:pt x="2389016" y="5063067"/>
                </a:cubicBezTo>
                <a:lnTo>
                  <a:pt x="5586578" y="5063067"/>
                </a:lnTo>
                <a:cubicBezTo>
                  <a:pt x="5793106" y="5063067"/>
                  <a:pt x="5960530" y="4895643"/>
                  <a:pt x="5960530" y="4689115"/>
                </a:cubicBezTo>
                <a:lnTo>
                  <a:pt x="5960530" y="3193352"/>
                </a:lnTo>
                <a:cubicBezTo>
                  <a:pt x="5960530" y="2986824"/>
                  <a:pt x="5793106" y="2819400"/>
                  <a:pt x="5586578" y="2819400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accent3">
              <a:lumMod val="50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0536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3">
            <a:extLst>
              <a:ext uri="{FF2B5EF4-FFF2-40B4-BE49-F238E27FC236}">
                <a16:creationId xmlns:a16="http://schemas.microsoft.com/office/drawing/2014/main" id="{1F4C01FD-2FF7-4D09-81F5-411400DB7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471" y="569420"/>
            <a:ext cx="5789880" cy="4004667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Forme libre : forme 9">
            <a:extLst>
              <a:ext uri="{FF2B5EF4-FFF2-40B4-BE49-F238E27FC236}">
                <a16:creationId xmlns:a16="http://schemas.microsoft.com/office/drawing/2014/main" id="{224FF7D2-78BD-41A6-A232-D2B6F2DB6D4C}"/>
              </a:ext>
            </a:extLst>
          </p:cNvPr>
          <p:cNvSpPr/>
          <p:nvPr/>
        </p:nvSpPr>
        <p:spPr>
          <a:xfrm>
            <a:off x="0" y="0"/>
            <a:ext cx="9143997" cy="51435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2192000"/>
              <a:gd name="f7" fmla="val 6858000"/>
              <a:gd name="f8" fmla="val 7119938"/>
              <a:gd name="f9" fmla="val 759222"/>
              <a:gd name="f10" fmla="val 6217760"/>
              <a:gd name="f11" fmla="val 5486400"/>
              <a:gd name="f12" fmla="val 962407"/>
              <a:gd name="f13" fmla="val 1213049"/>
              <a:gd name="f14" fmla="val 1463691"/>
              <a:gd name="f15" fmla="val 1666876"/>
              <a:gd name="f16" fmla="val 8022116"/>
              <a:gd name="f17" fmla="val 8753476"/>
              <a:gd name="f18" fmla="+- 0 0 -90"/>
              <a:gd name="f19" fmla="*/ f3 1 12192000"/>
              <a:gd name="f20" fmla="*/ f4 1 6858000"/>
              <a:gd name="f21" fmla="val f5"/>
              <a:gd name="f22" fmla="val f6"/>
              <a:gd name="f23" fmla="val f7"/>
              <a:gd name="f24" fmla="*/ f18 f0 1"/>
              <a:gd name="f25" fmla="+- f23 0 f21"/>
              <a:gd name="f26" fmla="+- f22 0 f21"/>
              <a:gd name="f27" fmla="*/ f24 1 f2"/>
              <a:gd name="f28" fmla="*/ f26 1 12192000"/>
              <a:gd name="f29" fmla="*/ f25 1 6858000"/>
              <a:gd name="f30" fmla="*/ 7119938 f26 1"/>
              <a:gd name="f31" fmla="*/ 759222 f25 1"/>
              <a:gd name="f32" fmla="*/ 5486400 f26 1"/>
              <a:gd name="f33" fmla="*/ 1213049 f25 1"/>
              <a:gd name="f34" fmla="*/ 1666876 f25 1"/>
              <a:gd name="f35" fmla="*/ 8753476 f26 1"/>
              <a:gd name="f36" fmla="*/ 0 f26 1"/>
              <a:gd name="f37" fmla="*/ 0 f25 1"/>
              <a:gd name="f38" fmla="*/ 12192000 f26 1"/>
              <a:gd name="f39" fmla="*/ 6858000 f25 1"/>
              <a:gd name="f40" fmla="+- f27 0 f1"/>
              <a:gd name="f41" fmla="*/ f30 1 12192000"/>
              <a:gd name="f42" fmla="*/ f31 1 6858000"/>
              <a:gd name="f43" fmla="*/ f32 1 12192000"/>
              <a:gd name="f44" fmla="*/ f33 1 6858000"/>
              <a:gd name="f45" fmla="*/ f34 1 6858000"/>
              <a:gd name="f46" fmla="*/ f35 1 12192000"/>
              <a:gd name="f47" fmla="*/ f36 1 12192000"/>
              <a:gd name="f48" fmla="*/ f37 1 6858000"/>
              <a:gd name="f49" fmla="*/ f38 1 12192000"/>
              <a:gd name="f50" fmla="*/ f39 1 6858000"/>
              <a:gd name="f51" fmla="*/ f21 1 f28"/>
              <a:gd name="f52" fmla="*/ f22 1 f28"/>
              <a:gd name="f53" fmla="*/ f21 1 f29"/>
              <a:gd name="f54" fmla="*/ f23 1 f29"/>
              <a:gd name="f55" fmla="*/ f41 1 f28"/>
              <a:gd name="f56" fmla="*/ f42 1 f29"/>
              <a:gd name="f57" fmla="*/ f43 1 f28"/>
              <a:gd name="f58" fmla="*/ f44 1 f29"/>
              <a:gd name="f59" fmla="*/ f45 1 f29"/>
              <a:gd name="f60" fmla="*/ f46 1 f28"/>
              <a:gd name="f61" fmla="*/ f47 1 f28"/>
              <a:gd name="f62" fmla="*/ f48 1 f29"/>
              <a:gd name="f63" fmla="*/ f49 1 f28"/>
              <a:gd name="f64" fmla="*/ f50 1 f29"/>
              <a:gd name="f65" fmla="*/ f51 f19 1"/>
              <a:gd name="f66" fmla="*/ f52 f19 1"/>
              <a:gd name="f67" fmla="*/ f54 f20 1"/>
              <a:gd name="f68" fmla="*/ f53 f20 1"/>
              <a:gd name="f69" fmla="*/ f55 f19 1"/>
              <a:gd name="f70" fmla="*/ f56 f20 1"/>
              <a:gd name="f71" fmla="*/ f57 f19 1"/>
              <a:gd name="f72" fmla="*/ f58 f20 1"/>
              <a:gd name="f73" fmla="*/ f59 f20 1"/>
              <a:gd name="f74" fmla="*/ f60 f19 1"/>
              <a:gd name="f75" fmla="*/ f61 f19 1"/>
              <a:gd name="f76" fmla="*/ f62 f20 1"/>
              <a:gd name="f77" fmla="*/ f63 f19 1"/>
              <a:gd name="f78" fmla="*/ f64 f2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69" y="f70"/>
              </a:cxn>
              <a:cxn ang="f40">
                <a:pos x="f71" y="f72"/>
              </a:cxn>
              <a:cxn ang="f40">
                <a:pos x="f69" y="f73"/>
              </a:cxn>
              <a:cxn ang="f40">
                <a:pos x="f74" y="f72"/>
              </a:cxn>
              <a:cxn ang="f40">
                <a:pos x="f69" y="f70"/>
              </a:cxn>
              <a:cxn ang="f40">
                <a:pos x="f75" y="f76"/>
              </a:cxn>
              <a:cxn ang="f40">
                <a:pos x="f77" y="f76"/>
              </a:cxn>
              <a:cxn ang="f40">
                <a:pos x="f77" y="f78"/>
              </a:cxn>
              <a:cxn ang="f40">
                <a:pos x="f75" y="f78"/>
              </a:cxn>
            </a:cxnLst>
            <a:rect l="f65" t="f68" r="f66" b="f67"/>
            <a:pathLst>
              <a:path w="12192000" h="6858000">
                <a:moveTo>
                  <a:pt x="f8" y="f9"/>
                </a:moveTo>
                <a:cubicBezTo>
                  <a:pt x="f10" y="f9"/>
                  <a:pt x="f11" y="f12"/>
                  <a:pt x="f11" y="f13"/>
                </a:cubicBezTo>
                <a:cubicBezTo>
                  <a:pt x="f11" y="f14"/>
                  <a:pt x="f10" y="f15"/>
                  <a:pt x="f8" y="f15"/>
                </a:cubicBezTo>
                <a:cubicBezTo>
                  <a:pt x="f16" y="f15"/>
                  <a:pt x="f17" y="f14"/>
                  <a:pt x="f17" y="f13"/>
                </a:cubicBezTo>
                <a:cubicBezTo>
                  <a:pt x="f17" y="f12"/>
                  <a:pt x="f16" y="f9"/>
                  <a:pt x="f8" y="f9"/>
                </a:cubicBezTo>
                <a:close/>
                <a:moveTo>
                  <a:pt x="f5" y="f5"/>
                </a:moveTo>
                <a:lnTo>
                  <a:pt x="f6" y="f5"/>
                </a:ln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7C7C7C">
              <a:alpha val="50000"/>
            </a:srgbClr>
          </a:solidFill>
          <a:ln cap="flat">
            <a:noFill/>
            <a:prstDash val="solid"/>
          </a:ln>
        </p:spPr>
        <p:txBody>
          <a:bodyPr vert="horz" wrap="square" lIns="68580" tIns="34290" rIns="68580" bIns="34290" anchor="ctr" anchorCtr="1" compatLnSpc="1">
            <a:noAutofit/>
          </a:bodyPr>
          <a:lstStyle/>
          <a:p>
            <a:pPr algn="ctr" defTabSz="6858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350" kern="1200" dirty="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A2653AA6-68C6-4BA5-8BEA-AD0ED5DB3CE6}"/>
              </a:ext>
            </a:extLst>
          </p:cNvPr>
          <p:cNvCxnSpPr>
            <a:cxnSpLocks/>
          </p:cNvCxnSpPr>
          <p:nvPr/>
        </p:nvCxnSpPr>
        <p:spPr>
          <a:xfrm>
            <a:off x="6540367" y="999429"/>
            <a:ext cx="889565" cy="507005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>
            <a:extLst>
              <a:ext uri="{FF2B5EF4-FFF2-40B4-BE49-F238E27FC236}">
                <a16:creationId xmlns:a16="http://schemas.microsoft.com/office/drawing/2014/main" id="{CD53B147-10E1-4FF0-9FC7-B68773DE93A3}"/>
              </a:ext>
            </a:extLst>
          </p:cNvPr>
          <p:cNvSpPr/>
          <p:nvPr/>
        </p:nvSpPr>
        <p:spPr>
          <a:xfrm>
            <a:off x="7335254" y="1198760"/>
            <a:ext cx="1315076" cy="1307103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29FC0E8-DA66-4BDE-BDD3-E9B38EA6241F}"/>
              </a:ext>
            </a:extLst>
          </p:cNvPr>
          <p:cNvSpPr txBox="1"/>
          <p:nvPr/>
        </p:nvSpPr>
        <p:spPr>
          <a:xfrm>
            <a:off x="7391658" y="1252931"/>
            <a:ext cx="1202267" cy="1101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001" sz="1200" b="1" dirty="0">
                <a:solidFill>
                  <a:schemeClr val="bg1"/>
                </a:solidFill>
                <a:latin typeface="Quicksand" panose="020B0604020202020204" charset="0"/>
              </a:rPr>
              <a:t>3 Odds</a:t>
            </a:r>
          </a:p>
          <a:p>
            <a:pPr algn="ctr">
              <a:lnSpc>
                <a:spcPct val="150000"/>
              </a:lnSpc>
            </a:pP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L</a:t>
            </a:r>
            <a:r>
              <a:rPr lang="en-001" sz="1100" b="1" dirty="0" err="1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i</a:t>
            </a: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v</a:t>
            </a:r>
            <a:r>
              <a:rPr lang="en-001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e</a:t>
            </a: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r</a:t>
            </a:r>
            <a:r>
              <a:rPr lang="en-001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p</a:t>
            </a: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o</a:t>
            </a:r>
            <a:r>
              <a:rPr lang="en-001" sz="1100" b="1" dirty="0" err="1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ol</a:t>
            </a:r>
            <a:r>
              <a:rPr lang="en-001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 </a:t>
            </a: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w</a:t>
            </a:r>
            <a:r>
              <a:rPr lang="en-001" sz="1100" b="1" dirty="0" err="1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i</a:t>
            </a: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n</a:t>
            </a:r>
            <a:r>
              <a:rPr lang="en-001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s</a:t>
            </a:r>
          </a:p>
          <a:p>
            <a:pPr algn="ctr">
              <a:lnSpc>
                <a:spcPct val="150000"/>
              </a:lnSpc>
            </a:pPr>
            <a:r>
              <a:rPr lang="en-001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Draw Match</a:t>
            </a:r>
          </a:p>
          <a:p>
            <a:pPr algn="ctr">
              <a:lnSpc>
                <a:spcPct val="150000"/>
              </a:lnSpc>
            </a:pPr>
            <a:r>
              <a:rPr lang="en-001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Watford wins</a:t>
            </a:r>
            <a:endParaRPr lang="fr-FR" sz="1100" b="1" dirty="0">
              <a:solidFill>
                <a:schemeClr val="bg1"/>
              </a:solidFill>
              <a:latin typeface="Quicksan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3267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3">
            <a:extLst>
              <a:ext uri="{FF2B5EF4-FFF2-40B4-BE49-F238E27FC236}">
                <a16:creationId xmlns:a16="http://schemas.microsoft.com/office/drawing/2014/main" id="{6E0BC2FF-0350-4699-BE04-E826CAD90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471" y="569420"/>
            <a:ext cx="5789880" cy="4004667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Forme libre : forme 4">
            <a:extLst>
              <a:ext uri="{FF2B5EF4-FFF2-40B4-BE49-F238E27FC236}">
                <a16:creationId xmlns:a16="http://schemas.microsoft.com/office/drawing/2014/main" id="{48F07CA2-F796-4C23-8AE2-C041F10600CC}"/>
              </a:ext>
            </a:extLst>
          </p:cNvPr>
          <p:cNvSpPr/>
          <p:nvPr/>
        </p:nvSpPr>
        <p:spPr>
          <a:xfrm>
            <a:off x="0" y="0"/>
            <a:ext cx="9143997" cy="51435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2192000"/>
              <a:gd name="f7" fmla="val 6858000"/>
              <a:gd name="f8" fmla="val 6134100"/>
              <a:gd name="f9" fmla="val 768747"/>
              <a:gd name="f10" fmla="val 5880280"/>
              <a:gd name="f11" fmla="val 5674519"/>
              <a:gd name="f12" fmla="val 961271"/>
              <a:gd name="f13" fmla="val 1198761"/>
              <a:gd name="f14" fmla="val 1436251"/>
              <a:gd name="f15" fmla="val 1628775"/>
              <a:gd name="f16" fmla="val 6387920"/>
              <a:gd name="f17" fmla="val 6593681"/>
              <a:gd name="f18" fmla="+- 0 0 -90"/>
              <a:gd name="f19" fmla="*/ f3 1 12192000"/>
              <a:gd name="f20" fmla="*/ f4 1 6858000"/>
              <a:gd name="f21" fmla="val f5"/>
              <a:gd name="f22" fmla="val f6"/>
              <a:gd name="f23" fmla="val f7"/>
              <a:gd name="f24" fmla="*/ f18 f0 1"/>
              <a:gd name="f25" fmla="+- f23 0 f21"/>
              <a:gd name="f26" fmla="+- f22 0 f21"/>
              <a:gd name="f27" fmla="*/ f24 1 f2"/>
              <a:gd name="f28" fmla="*/ f26 1 12192000"/>
              <a:gd name="f29" fmla="*/ f25 1 6858000"/>
              <a:gd name="f30" fmla="*/ 6134100 f26 1"/>
              <a:gd name="f31" fmla="*/ 768747 f25 1"/>
              <a:gd name="f32" fmla="*/ 5674519 f26 1"/>
              <a:gd name="f33" fmla="*/ 1198761 f25 1"/>
              <a:gd name="f34" fmla="*/ 1628775 f25 1"/>
              <a:gd name="f35" fmla="*/ 6593681 f26 1"/>
              <a:gd name="f36" fmla="*/ 0 f26 1"/>
              <a:gd name="f37" fmla="*/ 0 f25 1"/>
              <a:gd name="f38" fmla="*/ 12192000 f26 1"/>
              <a:gd name="f39" fmla="*/ 6858000 f25 1"/>
              <a:gd name="f40" fmla="+- f27 0 f1"/>
              <a:gd name="f41" fmla="*/ f30 1 12192000"/>
              <a:gd name="f42" fmla="*/ f31 1 6858000"/>
              <a:gd name="f43" fmla="*/ f32 1 12192000"/>
              <a:gd name="f44" fmla="*/ f33 1 6858000"/>
              <a:gd name="f45" fmla="*/ f34 1 6858000"/>
              <a:gd name="f46" fmla="*/ f35 1 12192000"/>
              <a:gd name="f47" fmla="*/ f36 1 12192000"/>
              <a:gd name="f48" fmla="*/ f37 1 6858000"/>
              <a:gd name="f49" fmla="*/ f38 1 12192000"/>
              <a:gd name="f50" fmla="*/ f39 1 6858000"/>
              <a:gd name="f51" fmla="*/ f21 1 f28"/>
              <a:gd name="f52" fmla="*/ f22 1 f28"/>
              <a:gd name="f53" fmla="*/ f21 1 f29"/>
              <a:gd name="f54" fmla="*/ f23 1 f29"/>
              <a:gd name="f55" fmla="*/ f41 1 f28"/>
              <a:gd name="f56" fmla="*/ f42 1 f29"/>
              <a:gd name="f57" fmla="*/ f43 1 f28"/>
              <a:gd name="f58" fmla="*/ f44 1 f29"/>
              <a:gd name="f59" fmla="*/ f45 1 f29"/>
              <a:gd name="f60" fmla="*/ f46 1 f28"/>
              <a:gd name="f61" fmla="*/ f47 1 f28"/>
              <a:gd name="f62" fmla="*/ f48 1 f29"/>
              <a:gd name="f63" fmla="*/ f49 1 f28"/>
              <a:gd name="f64" fmla="*/ f50 1 f29"/>
              <a:gd name="f65" fmla="*/ f51 f19 1"/>
              <a:gd name="f66" fmla="*/ f52 f19 1"/>
              <a:gd name="f67" fmla="*/ f54 f20 1"/>
              <a:gd name="f68" fmla="*/ f53 f20 1"/>
              <a:gd name="f69" fmla="*/ f55 f19 1"/>
              <a:gd name="f70" fmla="*/ f56 f20 1"/>
              <a:gd name="f71" fmla="*/ f57 f19 1"/>
              <a:gd name="f72" fmla="*/ f58 f20 1"/>
              <a:gd name="f73" fmla="*/ f59 f20 1"/>
              <a:gd name="f74" fmla="*/ f60 f19 1"/>
              <a:gd name="f75" fmla="*/ f61 f19 1"/>
              <a:gd name="f76" fmla="*/ f62 f20 1"/>
              <a:gd name="f77" fmla="*/ f63 f19 1"/>
              <a:gd name="f78" fmla="*/ f64 f2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69" y="f70"/>
              </a:cxn>
              <a:cxn ang="f40">
                <a:pos x="f71" y="f72"/>
              </a:cxn>
              <a:cxn ang="f40">
                <a:pos x="f69" y="f73"/>
              </a:cxn>
              <a:cxn ang="f40">
                <a:pos x="f74" y="f72"/>
              </a:cxn>
              <a:cxn ang="f40">
                <a:pos x="f69" y="f70"/>
              </a:cxn>
              <a:cxn ang="f40">
                <a:pos x="f75" y="f76"/>
              </a:cxn>
              <a:cxn ang="f40">
                <a:pos x="f77" y="f76"/>
              </a:cxn>
              <a:cxn ang="f40">
                <a:pos x="f77" y="f78"/>
              </a:cxn>
              <a:cxn ang="f40">
                <a:pos x="f75" y="f78"/>
              </a:cxn>
            </a:cxnLst>
            <a:rect l="f65" t="f68" r="f66" b="f67"/>
            <a:pathLst>
              <a:path w="12192000" h="6858000">
                <a:moveTo>
                  <a:pt x="f8" y="f9"/>
                </a:moveTo>
                <a:cubicBezTo>
                  <a:pt x="f10" y="f9"/>
                  <a:pt x="f11" y="f12"/>
                  <a:pt x="f11" y="f13"/>
                </a:cubicBezTo>
                <a:cubicBezTo>
                  <a:pt x="f11" y="f14"/>
                  <a:pt x="f10" y="f15"/>
                  <a:pt x="f8" y="f15"/>
                </a:cubicBezTo>
                <a:cubicBezTo>
                  <a:pt x="f16" y="f15"/>
                  <a:pt x="f17" y="f14"/>
                  <a:pt x="f17" y="f13"/>
                </a:cubicBezTo>
                <a:cubicBezTo>
                  <a:pt x="f17" y="f12"/>
                  <a:pt x="f16" y="f9"/>
                  <a:pt x="f8" y="f9"/>
                </a:cubicBezTo>
                <a:close/>
                <a:moveTo>
                  <a:pt x="f5" y="f5"/>
                </a:moveTo>
                <a:lnTo>
                  <a:pt x="f6" y="f5"/>
                </a:ln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7C7C7C">
              <a:alpha val="50000"/>
            </a:srgbClr>
          </a:solidFill>
          <a:ln cap="flat">
            <a:noFill/>
            <a:prstDash val="solid"/>
          </a:ln>
        </p:spPr>
        <p:txBody>
          <a:bodyPr vert="horz" wrap="square" lIns="68580" tIns="34290" rIns="68580" bIns="34290" anchor="ctr" anchorCtr="1" compatLnSpc="1">
            <a:noAutofit/>
          </a:bodyPr>
          <a:lstStyle/>
          <a:p>
            <a:pPr algn="ctr" defTabSz="6858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350" kern="120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FE98B961-1E35-405D-9C4C-806BAD78EA35}"/>
              </a:ext>
            </a:extLst>
          </p:cNvPr>
          <p:cNvCxnSpPr>
            <a:cxnSpLocks/>
          </p:cNvCxnSpPr>
          <p:nvPr/>
        </p:nvCxnSpPr>
        <p:spPr>
          <a:xfrm>
            <a:off x="4906300" y="1065316"/>
            <a:ext cx="889565" cy="507005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llipse 4">
            <a:extLst>
              <a:ext uri="{FF2B5EF4-FFF2-40B4-BE49-F238E27FC236}">
                <a16:creationId xmlns:a16="http://schemas.microsoft.com/office/drawing/2014/main" id="{B2E85659-BF0C-44D3-83DA-394CEF156FE4}"/>
              </a:ext>
            </a:extLst>
          </p:cNvPr>
          <p:cNvSpPr/>
          <p:nvPr/>
        </p:nvSpPr>
        <p:spPr>
          <a:xfrm>
            <a:off x="5728791" y="1343966"/>
            <a:ext cx="1315076" cy="68191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2276D39-FDB7-423C-9C16-9D6E48890F94}"/>
              </a:ext>
            </a:extLst>
          </p:cNvPr>
          <p:cNvSpPr txBox="1"/>
          <p:nvPr/>
        </p:nvSpPr>
        <p:spPr>
          <a:xfrm>
            <a:off x="5757591" y="1318818"/>
            <a:ext cx="1202267" cy="593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001" sz="1200" b="1" dirty="0">
                <a:solidFill>
                  <a:schemeClr val="bg1"/>
                </a:solidFill>
                <a:latin typeface="Quicksand" panose="020B0604020202020204" charset="0"/>
              </a:rPr>
              <a:t>Odd if </a:t>
            </a:r>
          </a:p>
          <a:p>
            <a:pPr algn="ctr">
              <a:lnSpc>
                <a:spcPct val="150000"/>
              </a:lnSpc>
            </a:pP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L</a:t>
            </a:r>
            <a:r>
              <a:rPr lang="en-001" sz="1100" b="1" dirty="0" err="1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i</a:t>
            </a: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v</a:t>
            </a:r>
            <a:r>
              <a:rPr lang="en-001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e</a:t>
            </a: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r</a:t>
            </a:r>
            <a:r>
              <a:rPr lang="en-001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p</a:t>
            </a: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o</a:t>
            </a:r>
            <a:r>
              <a:rPr lang="en-001" sz="1100" b="1" dirty="0" err="1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ol</a:t>
            </a:r>
            <a:r>
              <a:rPr lang="en-001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 </a:t>
            </a: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w</a:t>
            </a:r>
            <a:r>
              <a:rPr lang="en-001" sz="1100" b="1" dirty="0" err="1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i</a:t>
            </a: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n</a:t>
            </a:r>
            <a:r>
              <a:rPr lang="en-001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3">
            <a:extLst>
              <a:ext uri="{FF2B5EF4-FFF2-40B4-BE49-F238E27FC236}">
                <a16:creationId xmlns:a16="http://schemas.microsoft.com/office/drawing/2014/main" id="{6C33CA21-EBC1-4107-92C7-EE6E122BA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471" y="569420"/>
            <a:ext cx="5789880" cy="4004667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Forme libre : forme 4">
            <a:extLst>
              <a:ext uri="{FF2B5EF4-FFF2-40B4-BE49-F238E27FC236}">
                <a16:creationId xmlns:a16="http://schemas.microsoft.com/office/drawing/2014/main" id="{2933A225-DB2C-41CF-8B5D-3959DB97AF85}"/>
              </a:ext>
            </a:extLst>
          </p:cNvPr>
          <p:cNvSpPr/>
          <p:nvPr/>
        </p:nvSpPr>
        <p:spPr>
          <a:xfrm>
            <a:off x="0" y="0"/>
            <a:ext cx="9143997" cy="51435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2192000"/>
              <a:gd name="f7" fmla="val 6858000"/>
              <a:gd name="f8" fmla="val 6919913"/>
              <a:gd name="f9" fmla="val 759223"/>
              <a:gd name="f10" fmla="val 6670038"/>
              <a:gd name="f11" fmla="val 6467475"/>
              <a:gd name="f12" fmla="val 951747"/>
              <a:gd name="f13" fmla="val 1189237"/>
              <a:gd name="f14" fmla="val 1426727"/>
              <a:gd name="f15" fmla="val 1619251"/>
              <a:gd name="f16" fmla="val 7169788"/>
              <a:gd name="f17" fmla="val 7372351"/>
              <a:gd name="f18" fmla="+- 0 0 -90"/>
              <a:gd name="f19" fmla="*/ f3 1 12192000"/>
              <a:gd name="f20" fmla="*/ f4 1 6858000"/>
              <a:gd name="f21" fmla="val f5"/>
              <a:gd name="f22" fmla="val f6"/>
              <a:gd name="f23" fmla="val f7"/>
              <a:gd name="f24" fmla="*/ f18 f0 1"/>
              <a:gd name="f25" fmla="+- f23 0 f21"/>
              <a:gd name="f26" fmla="+- f22 0 f21"/>
              <a:gd name="f27" fmla="*/ f24 1 f2"/>
              <a:gd name="f28" fmla="*/ f26 1 12192000"/>
              <a:gd name="f29" fmla="*/ f25 1 6858000"/>
              <a:gd name="f30" fmla="*/ 6919913 f26 1"/>
              <a:gd name="f31" fmla="*/ 759223 f25 1"/>
              <a:gd name="f32" fmla="*/ 6467475 f26 1"/>
              <a:gd name="f33" fmla="*/ 1189237 f25 1"/>
              <a:gd name="f34" fmla="*/ 1619251 f25 1"/>
              <a:gd name="f35" fmla="*/ 7372351 f26 1"/>
              <a:gd name="f36" fmla="*/ 0 f26 1"/>
              <a:gd name="f37" fmla="*/ 0 f25 1"/>
              <a:gd name="f38" fmla="*/ 12192000 f26 1"/>
              <a:gd name="f39" fmla="*/ 6858000 f25 1"/>
              <a:gd name="f40" fmla="+- f27 0 f1"/>
              <a:gd name="f41" fmla="*/ f30 1 12192000"/>
              <a:gd name="f42" fmla="*/ f31 1 6858000"/>
              <a:gd name="f43" fmla="*/ f32 1 12192000"/>
              <a:gd name="f44" fmla="*/ f33 1 6858000"/>
              <a:gd name="f45" fmla="*/ f34 1 6858000"/>
              <a:gd name="f46" fmla="*/ f35 1 12192000"/>
              <a:gd name="f47" fmla="*/ f36 1 12192000"/>
              <a:gd name="f48" fmla="*/ f37 1 6858000"/>
              <a:gd name="f49" fmla="*/ f38 1 12192000"/>
              <a:gd name="f50" fmla="*/ f39 1 6858000"/>
              <a:gd name="f51" fmla="*/ f21 1 f28"/>
              <a:gd name="f52" fmla="*/ f22 1 f28"/>
              <a:gd name="f53" fmla="*/ f21 1 f29"/>
              <a:gd name="f54" fmla="*/ f23 1 f29"/>
              <a:gd name="f55" fmla="*/ f41 1 f28"/>
              <a:gd name="f56" fmla="*/ f42 1 f29"/>
              <a:gd name="f57" fmla="*/ f43 1 f28"/>
              <a:gd name="f58" fmla="*/ f44 1 f29"/>
              <a:gd name="f59" fmla="*/ f45 1 f29"/>
              <a:gd name="f60" fmla="*/ f46 1 f28"/>
              <a:gd name="f61" fmla="*/ f47 1 f28"/>
              <a:gd name="f62" fmla="*/ f48 1 f29"/>
              <a:gd name="f63" fmla="*/ f49 1 f28"/>
              <a:gd name="f64" fmla="*/ f50 1 f29"/>
              <a:gd name="f65" fmla="*/ f51 f19 1"/>
              <a:gd name="f66" fmla="*/ f52 f19 1"/>
              <a:gd name="f67" fmla="*/ f54 f20 1"/>
              <a:gd name="f68" fmla="*/ f53 f20 1"/>
              <a:gd name="f69" fmla="*/ f55 f19 1"/>
              <a:gd name="f70" fmla="*/ f56 f20 1"/>
              <a:gd name="f71" fmla="*/ f57 f19 1"/>
              <a:gd name="f72" fmla="*/ f58 f20 1"/>
              <a:gd name="f73" fmla="*/ f59 f20 1"/>
              <a:gd name="f74" fmla="*/ f60 f19 1"/>
              <a:gd name="f75" fmla="*/ f61 f19 1"/>
              <a:gd name="f76" fmla="*/ f62 f20 1"/>
              <a:gd name="f77" fmla="*/ f63 f19 1"/>
              <a:gd name="f78" fmla="*/ f64 f2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69" y="f70"/>
              </a:cxn>
              <a:cxn ang="f40">
                <a:pos x="f71" y="f72"/>
              </a:cxn>
              <a:cxn ang="f40">
                <a:pos x="f69" y="f73"/>
              </a:cxn>
              <a:cxn ang="f40">
                <a:pos x="f74" y="f72"/>
              </a:cxn>
              <a:cxn ang="f40">
                <a:pos x="f69" y="f70"/>
              </a:cxn>
              <a:cxn ang="f40">
                <a:pos x="f75" y="f76"/>
              </a:cxn>
              <a:cxn ang="f40">
                <a:pos x="f77" y="f76"/>
              </a:cxn>
              <a:cxn ang="f40">
                <a:pos x="f77" y="f78"/>
              </a:cxn>
              <a:cxn ang="f40">
                <a:pos x="f75" y="f78"/>
              </a:cxn>
            </a:cxnLst>
            <a:rect l="f65" t="f68" r="f66" b="f67"/>
            <a:pathLst>
              <a:path w="12192000" h="6858000">
                <a:moveTo>
                  <a:pt x="f8" y="f9"/>
                </a:moveTo>
                <a:cubicBezTo>
                  <a:pt x="f10" y="f9"/>
                  <a:pt x="f11" y="f12"/>
                  <a:pt x="f11" y="f13"/>
                </a:cubicBezTo>
                <a:cubicBezTo>
                  <a:pt x="f11" y="f14"/>
                  <a:pt x="f10" y="f15"/>
                  <a:pt x="f8" y="f15"/>
                </a:cubicBezTo>
                <a:cubicBezTo>
                  <a:pt x="f16" y="f15"/>
                  <a:pt x="f17" y="f14"/>
                  <a:pt x="f17" y="f13"/>
                </a:cubicBezTo>
                <a:cubicBezTo>
                  <a:pt x="f17" y="f12"/>
                  <a:pt x="f16" y="f9"/>
                  <a:pt x="f8" y="f9"/>
                </a:cubicBezTo>
                <a:close/>
                <a:moveTo>
                  <a:pt x="f5" y="f5"/>
                </a:moveTo>
                <a:lnTo>
                  <a:pt x="f6" y="f5"/>
                </a:ln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7C7C7C">
              <a:alpha val="50000"/>
            </a:srgbClr>
          </a:solidFill>
          <a:ln cap="flat">
            <a:noFill/>
            <a:prstDash val="solid"/>
          </a:ln>
        </p:spPr>
        <p:txBody>
          <a:bodyPr vert="horz" wrap="square" lIns="68580" tIns="34290" rIns="68580" bIns="34290" anchor="ctr" anchorCtr="1" compatLnSpc="1">
            <a:noAutofit/>
          </a:bodyPr>
          <a:lstStyle/>
          <a:p>
            <a:pPr algn="ctr" defTabSz="6858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350" kern="120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43A6E339-F025-4B95-94AD-DF2B4C3B2815}"/>
              </a:ext>
            </a:extLst>
          </p:cNvPr>
          <p:cNvCxnSpPr>
            <a:cxnSpLocks/>
          </p:cNvCxnSpPr>
          <p:nvPr/>
        </p:nvCxnSpPr>
        <p:spPr>
          <a:xfrm>
            <a:off x="5465100" y="1073783"/>
            <a:ext cx="889565" cy="507005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llipse 4">
            <a:extLst>
              <a:ext uri="{FF2B5EF4-FFF2-40B4-BE49-F238E27FC236}">
                <a16:creationId xmlns:a16="http://schemas.microsoft.com/office/drawing/2014/main" id="{A7A4C537-C9F4-42FB-B69A-410BDE36A98F}"/>
              </a:ext>
            </a:extLst>
          </p:cNvPr>
          <p:cNvSpPr/>
          <p:nvPr/>
        </p:nvSpPr>
        <p:spPr>
          <a:xfrm>
            <a:off x="6287591" y="1352432"/>
            <a:ext cx="1315076" cy="908167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FDD5332-A243-439B-BA81-12EB37213B30}"/>
              </a:ext>
            </a:extLst>
          </p:cNvPr>
          <p:cNvSpPr txBox="1"/>
          <p:nvPr/>
        </p:nvSpPr>
        <p:spPr>
          <a:xfrm>
            <a:off x="6343995" y="1327285"/>
            <a:ext cx="1202267" cy="847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001" sz="1200" b="1" dirty="0">
                <a:solidFill>
                  <a:schemeClr val="bg1"/>
                </a:solidFill>
                <a:latin typeface="Quicksand" panose="020B0604020202020204" charset="0"/>
              </a:rPr>
              <a:t>Odd if </a:t>
            </a:r>
          </a:p>
          <a:p>
            <a:pPr algn="ctr">
              <a:lnSpc>
                <a:spcPct val="150000"/>
              </a:lnSpc>
            </a:pPr>
            <a:r>
              <a:rPr lang="en-001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the match result is Draw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3">
            <a:extLst>
              <a:ext uri="{FF2B5EF4-FFF2-40B4-BE49-F238E27FC236}">
                <a16:creationId xmlns:a16="http://schemas.microsoft.com/office/drawing/2014/main" id="{32C8BE3C-C975-48CB-81C0-658C0C5D6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471" y="569420"/>
            <a:ext cx="5789880" cy="4004667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Forme libre : forme 5">
            <a:extLst>
              <a:ext uri="{FF2B5EF4-FFF2-40B4-BE49-F238E27FC236}">
                <a16:creationId xmlns:a16="http://schemas.microsoft.com/office/drawing/2014/main" id="{4FED0194-D574-4194-9F67-2E40A3202F17}"/>
              </a:ext>
            </a:extLst>
          </p:cNvPr>
          <p:cNvSpPr/>
          <p:nvPr/>
        </p:nvSpPr>
        <p:spPr>
          <a:xfrm>
            <a:off x="0" y="0"/>
            <a:ext cx="9143997" cy="51435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2192000"/>
              <a:gd name="f7" fmla="val 6858000"/>
              <a:gd name="f8" fmla="val 7691438"/>
              <a:gd name="f9" fmla="val 759222"/>
              <a:gd name="f10" fmla="val 7441563"/>
              <a:gd name="f11" fmla="val 7239000"/>
              <a:gd name="f12" fmla="val 951746"/>
              <a:gd name="f13" fmla="val 1189236"/>
              <a:gd name="f14" fmla="val 1426726"/>
              <a:gd name="f15" fmla="val 1619250"/>
              <a:gd name="f16" fmla="val 7941313"/>
              <a:gd name="f17" fmla="val 8143876"/>
              <a:gd name="f18" fmla="+- 0 0 -90"/>
              <a:gd name="f19" fmla="*/ f3 1 12192000"/>
              <a:gd name="f20" fmla="*/ f4 1 6858000"/>
              <a:gd name="f21" fmla="val f5"/>
              <a:gd name="f22" fmla="val f6"/>
              <a:gd name="f23" fmla="val f7"/>
              <a:gd name="f24" fmla="*/ f18 f0 1"/>
              <a:gd name="f25" fmla="+- f23 0 f21"/>
              <a:gd name="f26" fmla="+- f22 0 f21"/>
              <a:gd name="f27" fmla="*/ f24 1 f2"/>
              <a:gd name="f28" fmla="*/ f26 1 12192000"/>
              <a:gd name="f29" fmla="*/ f25 1 6858000"/>
              <a:gd name="f30" fmla="*/ 7691438 f26 1"/>
              <a:gd name="f31" fmla="*/ 759222 f25 1"/>
              <a:gd name="f32" fmla="*/ 7239000 f26 1"/>
              <a:gd name="f33" fmla="*/ 1189236 f25 1"/>
              <a:gd name="f34" fmla="*/ 1619250 f25 1"/>
              <a:gd name="f35" fmla="*/ 8143876 f26 1"/>
              <a:gd name="f36" fmla="*/ 0 f26 1"/>
              <a:gd name="f37" fmla="*/ 0 f25 1"/>
              <a:gd name="f38" fmla="*/ 12192000 f26 1"/>
              <a:gd name="f39" fmla="*/ 6858000 f25 1"/>
              <a:gd name="f40" fmla="+- f27 0 f1"/>
              <a:gd name="f41" fmla="*/ f30 1 12192000"/>
              <a:gd name="f42" fmla="*/ f31 1 6858000"/>
              <a:gd name="f43" fmla="*/ f32 1 12192000"/>
              <a:gd name="f44" fmla="*/ f33 1 6858000"/>
              <a:gd name="f45" fmla="*/ f34 1 6858000"/>
              <a:gd name="f46" fmla="*/ f35 1 12192000"/>
              <a:gd name="f47" fmla="*/ f36 1 12192000"/>
              <a:gd name="f48" fmla="*/ f37 1 6858000"/>
              <a:gd name="f49" fmla="*/ f38 1 12192000"/>
              <a:gd name="f50" fmla="*/ f39 1 6858000"/>
              <a:gd name="f51" fmla="*/ f21 1 f28"/>
              <a:gd name="f52" fmla="*/ f22 1 f28"/>
              <a:gd name="f53" fmla="*/ f21 1 f29"/>
              <a:gd name="f54" fmla="*/ f23 1 f29"/>
              <a:gd name="f55" fmla="*/ f41 1 f28"/>
              <a:gd name="f56" fmla="*/ f42 1 f29"/>
              <a:gd name="f57" fmla="*/ f43 1 f28"/>
              <a:gd name="f58" fmla="*/ f44 1 f29"/>
              <a:gd name="f59" fmla="*/ f45 1 f29"/>
              <a:gd name="f60" fmla="*/ f46 1 f28"/>
              <a:gd name="f61" fmla="*/ f47 1 f28"/>
              <a:gd name="f62" fmla="*/ f48 1 f29"/>
              <a:gd name="f63" fmla="*/ f49 1 f28"/>
              <a:gd name="f64" fmla="*/ f50 1 f29"/>
              <a:gd name="f65" fmla="*/ f51 f19 1"/>
              <a:gd name="f66" fmla="*/ f52 f19 1"/>
              <a:gd name="f67" fmla="*/ f54 f20 1"/>
              <a:gd name="f68" fmla="*/ f53 f20 1"/>
              <a:gd name="f69" fmla="*/ f55 f19 1"/>
              <a:gd name="f70" fmla="*/ f56 f20 1"/>
              <a:gd name="f71" fmla="*/ f57 f19 1"/>
              <a:gd name="f72" fmla="*/ f58 f20 1"/>
              <a:gd name="f73" fmla="*/ f59 f20 1"/>
              <a:gd name="f74" fmla="*/ f60 f19 1"/>
              <a:gd name="f75" fmla="*/ f61 f19 1"/>
              <a:gd name="f76" fmla="*/ f62 f20 1"/>
              <a:gd name="f77" fmla="*/ f63 f19 1"/>
              <a:gd name="f78" fmla="*/ f64 f2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69" y="f70"/>
              </a:cxn>
              <a:cxn ang="f40">
                <a:pos x="f71" y="f72"/>
              </a:cxn>
              <a:cxn ang="f40">
                <a:pos x="f69" y="f73"/>
              </a:cxn>
              <a:cxn ang="f40">
                <a:pos x="f74" y="f72"/>
              </a:cxn>
              <a:cxn ang="f40">
                <a:pos x="f69" y="f70"/>
              </a:cxn>
              <a:cxn ang="f40">
                <a:pos x="f75" y="f76"/>
              </a:cxn>
              <a:cxn ang="f40">
                <a:pos x="f77" y="f76"/>
              </a:cxn>
              <a:cxn ang="f40">
                <a:pos x="f77" y="f78"/>
              </a:cxn>
              <a:cxn ang="f40">
                <a:pos x="f75" y="f78"/>
              </a:cxn>
            </a:cxnLst>
            <a:rect l="f65" t="f68" r="f66" b="f67"/>
            <a:pathLst>
              <a:path w="12192000" h="6858000">
                <a:moveTo>
                  <a:pt x="f8" y="f9"/>
                </a:moveTo>
                <a:cubicBezTo>
                  <a:pt x="f10" y="f9"/>
                  <a:pt x="f11" y="f12"/>
                  <a:pt x="f11" y="f13"/>
                </a:cubicBezTo>
                <a:cubicBezTo>
                  <a:pt x="f11" y="f14"/>
                  <a:pt x="f10" y="f15"/>
                  <a:pt x="f8" y="f15"/>
                </a:cubicBezTo>
                <a:cubicBezTo>
                  <a:pt x="f16" y="f15"/>
                  <a:pt x="f17" y="f14"/>
                  <a:pt x="f17" y="f13"/>
                </a:cubicBezTo>
                <a:cubicBezTo>
                  <a:pt x="f17" y="f12"/>
                  <a:pt x="f16" y="f9"/>
                  <a:pt x="f8" y="f9"/>
                </a:cubicBezTo>
                <a:close/>
                <a:moveTo>
                  <a:pt x="f5" y="f5"/>
                </a:moveTo>
                <a:lnTo>
                  <a:pt x="f6" y="f5"/>
                </a:ln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7C7C7C">
              <a:alpha val="50000"/>
            </a:srgbClr>
          </a:solidFill>
          <a:ln cap="flat">
            <a:noFill/>
            <a:prstDash val="solid"/>
          </a:ln>
        </p:spPr>
        <p:txBody>
          <a:bodyPr vert="horz" wrap="square" lIns="68580" tIns="34290" rIns="68580" bIns="34290" anchor="ctr" anchorCtr="1" compatLnSpc="1">
            <a:noAutofit/>
          </a:bodyPr>
          <a:lstStyle/>
          <a:p>
            <a:pPr algn="ctr" defTabSz="6858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350" kern="120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F543F6FF-7A82-41F7-AD20-ABBC4BC485E2}"/>
              </a:ext>
            </a:extLst>
          </p:cNvPr>
          <p:cNvCxnSpPr>
            <a:cxnSpLocks/>
          </p:cNvCxnSpPr>
          <p:nvPr/>
        </p:nvCxnSpPr>
        <p:spPr>
          <a:xfrm>
            <a:off x="5998500" y="1124582"/>
            <a:ext cx="889565" cy="507005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llipse 4">
            <a:extLst>
              <a:ext uri="{FF2B5EF4-FFF2-40B4-BE49-F238E27FC236}">
                <a16:creationId xmlns:a16="http://schemas.microsoft.com/office/drawing/2014/main" id="{F652C4C6-7E94-45B5-B694-8C003BF3D6AF}"/>
              </a:ext>
            </a:extLst>
          </p:cNvPr>
          <p:cNvSpPr/>
          <p:nvPr/>
        </p:nvSpPr>
        <p:spPr>
          <a:xfrm>
            <a:off x="6820991" y="1403232"/>
            <a:ext cx="1315076" cy="68191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4F38E2C-E4F8-4249-B231-F2A05072E79A}"/>
              </a:ext>
            </a:extLst>
          </p:cNvPr>
          <p:cNvSpPr txBox="1"/>
          <p:nvPr/>
        </p:nvSpPr>
        <p:spPr>
          <a:xfrm>
            <a:off x="6849791" y="1378084"/>
            <a:ext cx="1202267" cy="593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001" sz="1200" b="1" dirty="0">
                <a:solidFill>
                  <a:schemeClr val="bg1"/>
                </a:solidFill>
                <a:latin typeface="Quicksand" panose="020B0604020202020204" charset="0"/>
              </a:rPr>
              <a:t>Odd if </a:t>
            </a:r>
          </a:p>
          <a:p>
            <a:pPr algn="ctr">
              <a:lnSpc>
                <a:spcPct val="150000"/>
              </a:lnSpc>
            </a:pP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W</a:t>
            </a:r>
            <a:r>
              <a:rPr lang="en-001" sz="1100" b="1" dirty="0" err="1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atford</a:t>
            </a:r>
            <a:r>
              <a:rPr lang="en-001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 </a:t>
            </a: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w</a:t>
            </a:r>
            <a:r>
              <a:rPr lang="en-001" sz="1100" b="1" dirty="0" err="1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i</a:t>
            </a: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n</a:t>
            </a:r>
            <a:r>
              <a:rPr lang="en-001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0"/>
          <p:cNvSpPr txBox="1">
            <a:spLocks noGrp="1"/>
          </p:cNvSpPr>
          <p:nvPr>
            <p:ph type="title"/>
          </p:nvPr>
        </p:nvSpPr>
        <p:spPr>
          <a:xfrm>
            <a:off x="717356" y="421313"/>
            <a:ext cx="7033500" cy="9961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001" dirty="0">
                <a:solidFill>
                  <a:schemeClr val="accent2"/>
                </a:solidFill>
              </a:rPr>
              <a:t>SCATTER PLOTS </a:t>
            </a:r>
            <a:r>
              <a:rPr lang="en-001" dirty="0">
                <a:solidFill>
                  <a:schemeClr val="accent2"/>
                </a:solidFill>
                <a:sym typeface="Wingdings" panose="05000000000000000000" pitchFamily="2" charset="2"/>
              </a:rPr>
              <a:t> </a:t>
            </a:r>
            <a:r>
              <a:rPr lang="en-001" b="1" dirty="0">
                <a:solidFill>
                  <a:schemeClr val="accent2"/>
                </a:solidFill>
                <a:sym typeface="Wingdings" panose="05000000000000000000" pitchFamily="2" charset="2"/>
              </a:rPr>
              <a:t>Odds distribution </a:t>
            </a:r>
            <a:r>
              <a:rPr lang="en-001" sz="1800" dirty="0">
                <a:solidFill>
                  <a:schemeClr val="accent2"/>
                </a:solidFill>
                <a:sym typeface="Wingdings" panose="05000000000000000000" pitchFamily="2" charset="2"/>
              </a:rPr>
              <a:t>T</a:t>
            </a:r>
            <a:r>
              <a:rPr lang="fr-FR" sz="1800" dirty="0">
                <a:solidFill>
                  <a:schemeClr val="accent2"/>
                </a:solidFill>
                <a:sym typeface="Wingdings" panose="05000000000000000000" pitchFamily="2" charset="2"/>
              </a:rPr>
              <a:t>r</a:t>
            </a:r>
            <a:r>
              <a:rPr lang="en-001" sz="1800" dirty="0">
                <a:solidFill>
                  <a:schemeClr val="accent2"/>
                </a:solidFill>
                <a:sym typeface="Wingdings" panose="05000000000000000000" pitchFamily="2" charset="2"/>
              </a:rPr>
              <a:t>e</a:t>
            </a:r>
            <a:r>
              <a:rPr lang="fr-FR" sz="1800" dirty="0">
                <a:solidFill>
                  <a:schemeClr val="accent2"/>
                </a:solidFill>
                <a:sym typeface="Wingdings" panose="05000000000000000000" pitchFamily="2" charset="2"/>
              </a:rPr>
              <a:t>n</a:t>
            </a:r>
            <a:r>
              <a:rPr lang="en-001" sz="1800" dirty="0">
                <a:solidFill>
                  <a:schemeClr val="accent2"/>
                </a:solidFill>
                <a:sym typeface="Wingdings" panose="05000000000000000000" pitchFamily="2" charset="2"/>
              </a:rPr>
              <a:t>d</a:t>
            </a:r>
            <a:r>
              <a:rPr lang="fr-FR" sz="1800" dirty="0">
                <a:solidFill>
                  <a:schemeClr val="accent2"/>
                </a:solidFill>
                <a:sym typeface="Wingdings" panose="05000000000000000000" pitchFamily="2" charset="2"/>
              </a:rPr>
              <a:t>s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318" name="Google Shape;318;p40"/>
          <p:cNvSpPr txBox="1">
            <a:spLocks noGrp="1"/>
          </p:cNvSpPr>
          <p:nvPr>
            <p:ph type="ctrTitle" idx="4294967295"/>
          </p:nvPr>
        </p:nvSpPr>
        <p:spPr>
          <a:xfrm flipH="1">
            <a:off x="3743828" y="3797300"/>
            <a:ext cx="2030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1800" dirty="0"/>
              <a:t>D</a:t>
            </a:r>
            <a:r>
              <a:rPr lang="fr-FR" sz="1800" dirty="0"/>
              <a:t>r</a:t>
            </a:r>
            <a:r>
              <a:rPr lang="en-001" sz="1800" dirty="0"/>
              <a:t>a</a:t>
            </a:r>
            <a:r>
              <a:rPr lang="fr-FR" sz="1800" dirty="0"/>
              <a:t>w</a:t>
            </a:r>
            <a:r>
              <a:rPr lang="en-001" sz="1800" dirty="0"/>
              <a:t> </a:t>
            </a:r>
            <a:r>
              <a:rPr lang="fr-FR" sz="1800" dirty="0"/>
              <a:t>M</a:t>
            </a:r>
            <a:r>
              <a:rPr lang="en-001" sz="1800" dirty="0"/>
              <a:t>a</a:t>
            </a:r>
            <a:r>
              <a:rPr lang="fr-FR" sz="1800" dirty="0"/>
              <a:t>t</a:t>
            </a:r>
            <a:r>
              <a:rPr lang="en-001" sz="1800" dirty="0"/>
              <a:t>c</a:t>
            </a:r>
            <a:r>
              <a:rPr lang="fr-FR" sz="1800" dirty="0"/>
              <a:t>h</a:t>
            </a:r>
            <a:endParaRPr sz="1800" dirty="0"/>
          </a:p>
        </p:txBody>
      </p:sp>
      <p:grpSp>
        <p:nvGrpSpPr>
          <p:cNvPr id="323" name="Google Shape;323;p40"/>
          <p:cNvGrpSpPr/>
          <p:nvPr/>
        </p:nvGrpSpPr>
        <p:grpSpPr>
          <a:xfrm>
            <a:off x="0" y="0"/>
            <a:ext cx="180900" cy="5143505"/>
            <a:chOff x="0" y="0"/>
            <a:chExt cx="180900" cy="5143505"/>
          </a:xfrm>
        </p:grpSpPr>
        <p:grpSp>
          <p:nvGrpSpPr>
            <p:cNvPr id="324" name="Google Shape;324;p40"/>
            <p:cNvGrpSpPr/>
            <p:nvPr/>
          </p:nvGrpSpPr>
          <p:grpSpPr>
            <a:xfrm>
              <a:off x="0" y="0"/>
              <a:ext cx="180900" cy="1257061"/>
              <a:chOff x="0" y="0"/>
              <a:chExt cx="180900" cy="1257061"/>
            </a:xfrm>
          </p:grpSpPr>
          <p:sp>
            <p:nvSpPr>
              <p:cNvPr id="325" name="Google Shape;325;p40"/>
              <p:cNvSpPr/>
              <p:nvPr/>
            </p:nvSpPr>
            <p:spPr>
              <a:xfrm>
                <a:off x="0" y="180754"/>
                <a:ext cx="180900" cy="543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40"/>
              <p:cNvSpPr/>
              <p:nvPr/>
            </p:nvSpPr>
            <p:spPr>
              <a:xfrm>
                <a:off x="0" y="718988"/>
                <a:ext cx="180900" cy="1809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40"/>
              <p:cNvSpPr/>
              <p:nvPr/>
            </p:nvSpPr>
            <p:spPr>
              <a:xfrm>
                <a:off x="0" y="900049"/>
                <a:ext cx="180900" cy="180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40"/>
              <p:cNvSpPr/>
              <p:nvPr/>
            </p:nvSpPr>
            <p:spPr>
              <a:xfrm>
                <a:off x="0" y="1076161"/>
                <a:ext cx="180900" cy="1809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40"/>
              <p:cNvSpPr/>
              <p:nvPr/>
            </p:nvSpPr>
            <p:spPr>
              <a:xfrm>
                <a:off x="0" y="0"/>
                <a:ext cx="180900" cy="180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0" name="Google Shape;330;p40"/>
            <p:cNvSpPr/>
            <p:nvPr/>
          </p:nvSpPr>
          <p:spPr>
            <a:xfrm>
              <a:off x="0" y="4962605"/>
              <a:ext cx="180900" cy="180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318;p40">
            <a:extLst>
              <a:ext uri="{FF2B5EF4-FFF2-40B4-BE49-F238E27FC236}">
                <a16:creationId xmlns:a16="http://schemas.microsoft.com/office/drawing/2014/main" id="{E30F26D6-AD45-4A1D-BDE7-B12E864B72AA}"/>
              </a:ext>
            </a:extLst>
          </p:cNvPr>
          <p:cNvSpPr txBox="1">
            <a:spLocks/>
          </p:cNvSpPr>
          <p:nvPr/>
        </p:nvSpPr>
        <p:spPr>
          <a:xfrm flipH="1">
            <a:off x="6456017" y="3797300"/>
            <a:ext cx="2264856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pPr algn="ctr"/>
            <a:r>
              <a:rPr lang="en-001" sz="1800" dirty="0"/>
              <a:t>A</a:t>
            </a:r>
            <a:r>
              <a:rPr lang="fr-FR" sz="1800" dirty="0"/>
              <a:t>w</a:t>
            </a:r>
            <a:r>
              <a:rPr lang="en-001" sz="1800" dirty="0"/>
              <a:t>a</a:t>
            </a:r>
            <a:r>
              <a:rPr lang="fr-FR" sz="1800" dirty="0"/>
              <a:t>y</a:t>
            </a:r>
            <a:r>
              <a:rPr lang="en-001" sz="1800" dirty="0"/>
              <a:t> </a:t>
            </a:r>
            <a:r>
              <a:rPr lang="fr-FR" sz="1800" dirty="0"/>
              <a:t>T</a:t>
            </a:r>
            <a:r>
              <a:rPr lang="en-001" sz="1800" dirty="0"/>
              <a:t>e</a:t>
            </a:r>
            <a:r>
              <a:rPr lang="fr-FR" sz="1800" dirty="0"/>
              <a:t>a</a:t>
            </a:r>
            <a:r>
              <a:rPr lang="en-001" sz="1800" dirty="0"/>
              <a:t>m </a:t>
            </a:r>
            <a:r>
              <a:rPr lang="fr-FR" sz="1800" dirty="0"/>
              <a:t>W</a:t>
            </a:r>
            <a:r>
              <a:rPr lang="en-001" sz="1800" dirty="0"/>
              <a:t>I</a:t>
            </a:r>
            <a:r>
              <a:rPr lang="fr-FR" sz="1800" dirty="0"/>
              <a:t>N</a:t>
            </a:r>
          </a:p>
        </p:txBody>
      </p:sp>
      <p:sp>
        <p:nvSpPr>
          <p:cNvPr id="27" name="Google Shape;317;p40">
            <a:extLst>
              <a:ext uri="{FF2B5EF4-FFF2-40B4-BE49-F238E27FC236}">
                <a16:creationId xmlns:a16="http://schemas.microsoft.com/office/drawing/2014/main" id="{9A2891F5-1B91-4C52-8D96-EBCF73D0CA3E}"/>
              </a:ext>
            </a:extLst>
          </p:cNvPr>
          <p:cNvSpPr txBox="1">
            <a:spLocks/>
          </p:cNvSpPr>
          <p:nvPr/>
        </p:nvSpPr>
        <p:spPr>
          <a:xfrm flipH="1">
            <a:off x="439798" y="4138786"/>
            <a:ext cx="2584929" cy="672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Quicksand"/>
              <a:buChar char="●"/>
              <a:defRPr sz="18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●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○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●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○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Quicksand"/>
              <a:buNone/>
            </a:pPr>
            <a:r>
              <a:rPr lang="en-001" sz="1100" dirty="0">
                <a:solidFill>
                  <a:schemeClr val="dk2"/>
                </a:solidFill>
              </a:rPr>
              <a:t>O</a:t>
            </a:r>
            <a:r>
              <a:rPr lang="fr-FR" sz="1100" dirty="0">
                <a:solidFill>
                  <a:schemeClr val="dk2"/>
                </a:solidFill>
              </a:rPr>
              <a:t>d</a:t>
            </a:r>
            <a:r>
              <a:rPr lang="en-001" sz="1100" dirty="0">
                <a:solidFill>
                  <a:schemeClr val="dk2"/>
                </a:solidFill>
              </a:rPr>
              <a:t>d </a:t>
            </a:r>
            <a:r>
              <a:rPr lang="fr-FR" sz="1100" dirty="0">
                <a:solidFill>
                  <a:schemeClr val="dk2"/>
                </a:solidFill>
              </a:rPr>
              <a:t>f</a:t>
            </a:r>
            <a:r>
              <a:rPr lang="en-001" sz="1100" dirty="0">
                <a:solidFill>
                  <a:schemeClr val="dk2"/>
                </a:solidFill>
              </a:rPr>
              <a:t>o</a:t>
            </a:r>
            <a:r>
              <a:rPr lang="fr-FR" sz="1100" dirty="0">
                <a:solidFill>
                  <a:schemeClr val="dk2"/>
                </a:solidFill>
              </a:rPr>
              <a:t>r</a:t>
            </a:r>
            <a:r>
              <a:rPr lang="en-001" sz="1100" dirty="0">
                <a:solidFill>
                  <a:schemeClr val="dk2"/>
                </a:solidFill>
              </a:rPr>
              <a:t> </a:t>
            </a:r>
            <a:r>
              <a:rPr lang="fr-FR" sz="1100" dirty="0">
                <a:solidFill>
                  <a:schemeClr val="dk2"/>
                </a:solidFill>
              </a:rPr>
              <a:t>H</a:t>
            </a:r>
            <a:r>
              <a:rPr lang="en-001" sz="1100" dirty="0">
                <a:solidFill>
                  <a:schemeClr val="dk2"/>
                </a:solidFill>
              </a:rPr>
              <a:t>o</a:t>
            </a:r>
            <a:r>
              <a:rPr lang="fr-FR" sz="1100" dirty="0">
                <a:solidFill>
                  <a:schemeClr val="dk2"/>
                </a:solidFill>
              </a:rPr>
              <a:t>m</a:t>
            </a:r>
            <a:r>
              <a:rPr lang="en-001" sz="1100" dirty="0">
                <a:solidFill>
                  <a:schemeClr val="dk2"/>
                </a:solidFill>
              </a:rPr>
              <a:t>e </a:t>
            </a:r>
            <a:r>
              <a:rPr lang="fr-FR" sz="1100" dirty="0">
                <a:solidFill>
                  <a:schemeClr val="dk2"/>
                </a:solidFill>
              </a:rPr>
              <a:t>w</a:t>
            </a:r>
            <a:r>
              <a:rPr lang="en-001" sz="1100" dirty="0" err="1">
                <a:solidFill>
                  <a:schemeClr val="dk2"/>
                </a:solidFill>
              </a:rPr>
              <a:t>i</a:t>
            </a:r>
            <a:r>
              <a:rPr lang="fr-FR" sz="1100" dirty="0">
                <a:solidFill>
                  <a:schemeClr val="dk2"/>
                </a:solidFill>
              </a:rPr>
              <a:t>n</a:t>
            </a:r>
            <a:r>
              <a:rPr lang="en-001" sz="1100" dirty="0">
                <a:solidFill>
                  <a:schemeClr val="dk2"/>
                </a:solidFill>
              </a:rPr>
              <a:t> </a:t>
            </a:r>
            <a:r>
              <a:rPr lang="fr-FR" sz="1100" dirty="0">
                <a:solidFill>
                  <a:schemeClr val="dk2"/>
                </a:solidFill>
              </a:rPr>
              <a:t>c</a:t>
            </a:r>
            <a:r>
              <a:rPr lang="en-001" sz="1100" dirty="0">
                <a:solidFill>
                  <a:schemeClr val="dk2"/>
                </a:solidFill>
              </a:rPr>
              <a:t>r</a:t>
            </a:r>
            <a:r>
              <a:rPr lang="fr-FR" sz="1100" dirty="0">
                <a:solidFill>
                  <a:schemeClr val="dk2"/>
                </a:solidFill>
              </a:rPr>
              <a:t>o</a:t>
            </a:r>
            <a:r>
              <a:rPr lang="en-001" sz="1100" dirty="0">
                <a:solidFill>
                  <a:schemeClr val="dk2"/>
                </a:solidFill>
              </a:rPr>
              <a:t>s</a:t>
            </a:r>
            <a:r>
              <a:rPr lang="fr-FR" sz="1100" dirty="0">
                <a:solidFill>
                  <a:schemeClr val="dk2"/>
                </a:solidFill>
              </a:rPr>
              <a:t>s</a:t>
            </a:r>
            <a:r>
              <a:rPr lang="en-001" sz="1100" dirty="0">
                <a:solidFill>
                  <a:schemeClr val="dk2"/>
                </a:solidFill>
              </a:rPr>
              <a:t>e</a:t>
            </a:r>
            <a:r>
              <a:rPr lang="fr-FR" sz="1100" dirty="0">
                <a:solidFill>
                  <a:schemeClr val="dk2"/>
                </a:solidFill>
              </a:rPr>
              <a:t>d</a:t>
            </a:r>
            <a:r>
              <a:rPr lang="en-001" sz="1100" dirty="0">
                <a:solidFill>
                  <a:schemeClr val="dk2"/>
                </a:solidFill>
              </a:rPr>
              <a:t> </a:t>
            </a:r>
            <a:r>
              <a:rPr lang="fr-FR" sz="1100" dirty="0">
                <a:solidFill>
                  <a:schemeClr val="dk2"/>
                </a:solidFill>
              </a:rPr>
              <a:t>w</a:t>
            </a:r>
            <a:r>
              <a:rPr lang="en-001" sz="1100" dirty="0" err="1">
                <a:solidFill>
                  <a:schemeClr val="dk2"/>
                </a:solidFill>
              </a:rPr>
              <a:t>i</a:t>
            </a:r>
            <a:r>
              <a:rPr lang="fr-FR" sz="1100" dirty="0">
                <a:solidFill>
                  <a:schemeClr val="dk2"/>
                </a:solidFill>
              </a:rPr>
              <a:t>t</a:t>
            </a:r>
            <a:r>
              <a:rPr lang="en-001" sz="1100" dirty="0">
                <a:solidFill>
                  <a:schemeClr val="dk2"/>
                </a:solidFill>
              </a:rPr>
              <a:t>h :</a:t>
            </a:r>
            <a:br>
              <a:rPr lang="en-001" sz="1100" dirty="0">
                <a:solidFill>
                  <a:schemeClr val="dk2"/>
                </a:solidFill>
              </a:rPr>
            </a:br>
            <a:r>
              <a:rPr lang="en-001" sz="1100" dirty="0">
                <a:solidFill>
                  <a:schemeClr val="dk2"/>
                </a:solidFill>
              </a:rPr>
              <a:t>1 = Home WON</a:t>
            </a:r>
            <a:br>
              <a:rPr lang="en-001" sz="1100" dirty="0">
                <a:solidFill>
                  <a:schemeClr val="dk2"/>
                </a:solidFill>
              </a:rPr>
            </a:br>
            <a:r>
              <a:rPr lang="en-001" sz="1100" dirty="0">
                <a:solidFill>
                  <a:schemeClr val="dk2"/>
                </a:solidFill>
              </a:rPr>
              <a:t>0 = Home did not W</a:t>
            </a:r>
            <a:r>
              <a:rPr lang="fr-FR" sz="1100" dirty="0">
                <a:solidFill>
                  <a:schemeClr val="dk2"/>
                </a:solidFill>
              </a:rPr>
              <a:t>I</a:t>
            </a:r>
            <a:r>
              <a:rPr lang="en-001" sz="1100" dirty="0">
                <a:solidFill>
                  <a:schemeClr val="dk2"/>
                </a:solidFill>
              </a:rPr>
              <a:t>N</a:t>
            </a:r>
          </a:p>
        </p:txBody>
      </p:sp>
      <p:sp>
        <p:nvSpPr>
          <p:cNvPr id="28" name="Google Shape;318;p40">
            <a:extLst>
              <a:ext uri="{FF2B5EF4-FFF2-40B4-BE49-F238E27FC236}">
                <a16:creationId xmlns:a16="http://schemas.microsoft.com/office/drawing/2014/main" id="{E0E80427-B473-4532-85D6-7AE4BED45125}"/>
              </a:ext>
            </a:extLst>
          </p:cNvPr>
          <p:cNvSpPr txBox="1">
            <a:spLocks/>
          </p:cNvSpPr>
          <p:nvPr/>
        </p:nvSpPr>
        <p:spPr>
          <a:xfrm flipH="1">
            <a:off x="571248" y="3797300"/>
            <a:ext cx="232203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pPr algn="ctr"/>
            <a:r>
              <a:rPr lang="en-001" sz="1800" dirty="0"/>
              <a:t>H</a:t>
            </a:r>
            <a:r>
              <a:rPr lang="fr-FR" sz="1800" dirty="0"/>
              <a:t>o</a:t>
            </a:r>
            <a:r>
              <a:rPr lang="en-001" sz="1800" dirty="0"/>
              <a:t>m</a:t>
            </a:r>
            <a:r>
              <a:rPr lang="fr-FR" sz="1800" dirty="0"/>
              <a:t>e</a:t>
            </a:r>
            <a:r>
              <a:rPr lang="en-001" sz="1800" dirty="0"/>
              <a:t> </a:t>
            </a:r>
            <a:r>
              <a:rPr lang="fr-FR" sz="1800" dirty="0"/>
              <a:t>T</a:t>
            </a:r>
            <a:r>
              <a:rPr lang="en-001" sz="1800" dirty="0"/>
              <a:t>e</a:t>
            </a:r>
            <a:r>
              <a:rPr lang="fr-FR" sz="1800" dirty="0"/>
              <a:t>a</a:t>
            </a:r>
            <a:r>
              <a:rPr lang="en-001" sz="1800" dirty="0"/>
              <a:t>m </a:t>
            </a:r>
            <a:r>
              <a:rPr lang="fr-FR" sz="1800" dirty="0"/>
              <a:t>W</a:t>
            </a:r>
            <a:r>
              <a:rPr lang="en-001" sz="1800" dirty="0"/>
              <a:t>I</a:t>
            </a:r>
            <a:r>
              <a:rPr lang="fr-FR" sz="1800" dirty="0"/>
              <a:t>N</a:t>
            </a:r>
          </a:p>
        </p:txBody>
      </p:sp>
      <p:sp>
        <p:nvSpPr>
          <p:cNvPr id="30" name="Google Shape;317;p40">
            <a:extLst>
              <a:ext uri="{FF2B5EF4-FFF2-40B4-BE49-F238E27FC236}">
                <a16:creationId xmlns:a16="http://schemas.microsoft.com/office/drawing/2014/main" id="{891FAB2D-E860-4DD4-B3DB-136C81FC8E1C}"/>
              </a:ext>
            </a:extLst>
          </p:cNvPr>
          <p:cNvSpPr txBox="1">
            <a:spLocks/>
          </p:cNvSpPr>
          <p:nvPr/>
        </p:nvSpPr>
        <p:spPr>
          <a:xfrm flipH="1">
            <a:off x="3408404" y="4091687"/>
            <a:ext cx="2584929" cy="672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Quicksand"/>
              <a:buChar char="●"/>
              <a:defRPr sz="18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●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○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●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○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Quicksand"/>
              <a:buNone/>
            </a:pPr>
            <a:r>
              <a:rPr lang="en-001" sz="1100" dirty="0">
                <a:solidFill>
                  <a:schemeClr val="dk2"/>
                </a:solidFill>
              </a:rPr>
              <a:t>O</a:t>
            </a:r>
            <a:r>
              <a:rPr lang="fr-FR" sz="1100" dirty="0">
                <a:solidFill>
                  <a:schemeClr val="dk2"/>
                </a:solidFill>
              </a:rPr>
              <a:t>d</a:t>
            </a:r>
            <a:r>
              <a:rPr lang="en-001" sz="1100" dirty="0">
                <a:solidFill>
                  <a:schemeClr val="dk2"/>
                </a:solidFill>
              </a:rPr>
              <a:t>d </a:t>
            </a:r>
            <a:r>
              <a:rPr lang="fr-FR" sz="1100" dirty="0">
                <a:solidFill>
                  <a:schemeClr val="dk2"/>
                </a:solidFill>
              </a:rPr>
              <a:t>f</a:t>
            </a:r>
            <a:r>
              <a:rPr lang="en-001" sz="1100" dirty="0">
                <a:solidFill>
                  <a:schemeClr val="dk2"/>
                </a:solidFill>
              </a:rPr>
              <a:t>o</a:t>
            </a:r>
            <a:r>
              <a:rPr lang="fr-FR" sz="1100" dirty="0">
                <a:solidFill>
                  <a:schemeClr val="dk2"/>
                </a:solidFill>
              </a:rPr>
              <a:t>r</a:t>
            </a:r>
            <a:r>
              <a:rPr lang="en-001" sz="1100" dirty="0">
                <a:solidFill>
                  <a:schemeClr val="dk2"/>
                </a:solidFill>
              </a:rPr>
              <a:t> </a:t>
            </a:r>
            <a:r>
              <a:rPr lang="fr-FR" sz="1100" dirty="0">
                <a:solidFill>
                  <a:schemeClr val="dk2"/>
                </a:solidFill>
              </a:rPr>
              <a:t>D</a:t>
            </a:r>
            <a:r>
              <a:rPr lang="en-001" sz="1100" dirty="0">
                <a:solidFill>
                  <a:schemeClr val="dk2"/>
                </a:solidFill>
              </a:rPr>
              <a:t>r</a:t>
            </a:r>
            <a:r>
              <a:rPr lang="fr-FR" sz="1100" dirty="0">
                <a:solidFill>
                  <a:schemeClr val="dk2"/>
                </a:solidFill>
              </a:rPr>
              <a:t>a</a:t>
            </a:r>
            <a:r>
              <a:rPr lang="en-001" sz="1100" dirty="0">
                <a:solidFill>
                  <a:schemeClr val="dk2"/>
                </a:solidFill>
              </a:rPr>
              <a:t>w </a:t>
            </a:r>
            <a:r>
              <a:rPr lang="fr-FR" sz="1100" dirty="0">
                <a:solidFill>
                  <a:schemeClr val="dk2"/>
                </a:solidFill>
              </a:rPr>
              <a:t>M</a:t>
            </a:r>
            <a:r>
              <a:rPr lang="en-001" sz="1100" dirty="0">
                <a:solidFill>
                  <a:schemeClr val="dk2"/>
                </a:solidFill>
              </a:rPr>
              <a:t>a</a:t>
            </a:r>
            <a:r>
              <a:rPr lang="fr-FR" sz="1100" dirty="0">
                <a:solidFill>
                  <a:schemeClr val="dk2"/>
                </a:solidFill>
              </a:rPr>
              <a:t>t</a:t>
            </a:r>
            <a:r>
              <a:rPr lang="en-001" sz="1100" dirty="0">
                <a:solidFill>
                  <a:schemeClr val="dk2"/>
                </a:solidFill>
              </a:rPr>
              <a:t>c</a:t>
            </a:r>
            <a:r>
              <a:rPr lang="fr-FR" sz="1100" dirty="0">
                <a:solidFill>
                  <a:schemeClr val="dk2"/>
                </a:solidFill>
              </a:rPr>
              <a:t>h</a:t>
            </a:r>
            <a:r>
              <a:rPr lang="en-001" sz="1100" dirty="0">
                <a:solidFill>
                  <a:schemeClr val="dk2"/>
                </a:solidFill>
              </a:rPr>
              <a:t> </a:t>
            </a:r>
            <a:r>
              <a:rPr lang="fr-FR" sz="1100" dirty="0">
                <a:solidFill>
                  <a:schemeClr val="dk2"/>
                </a:solidFill>
              </a:rPr>
              <a:t>c</a:t>
            </a:r>
            <a:r>
              <a:rPr lang="en-001" sz="1100" dirty="0">
                <a:solidFill>
                  <a:schemeClr val="dk2"/>
                </a:solidFill>
              </a:rPr>
              <a:t>r</a:t>
            </a:r>
            <a:r>
              <a:rPr lang="fr-FR" sz="1100" dirty="0">
                <a:solidFill>
                  <a:schemeClr val="dk2"/>
                </a:solidFill>
              </a:rPr>
              <a:t>o</a:t>
            </a:r>
            <a:r>
              <a:rPr lang="en-001" sz="1100" dirty="0">
                <a:solidFill>
                  <a:schemeClr val="dk2"/>
                </a:solidFill>
              </a:rPr>
              <a:t>s</a:t>
            </a:r>
            <a:r>
              <a:rPr lang="fr-FR" sz="1100" dirty="0">
                <a:solidFill>
                  <a:schemeClr val="dk2"/>
                </a:solidFill>
              </a:rPr>
              <a:t>s</a:t>
            </a:r>
            <a:r>
              <a:rPr lang="en-001" sz="1100" dirty="0">
                <a:solidFill>
                  <a:schemeClr val="dk2"/>
                </a:solidFill>
              </a:rPr>
              <a:t>e</a:t>
            </a:r>
            <a:r>
              <a:rPr lang="fr-FR" sz="1100" dirty="0">
                <a:solidFill>
                  <a:schemeClr val="dk2"/>
                </a:solidFill>
              </a:rPr>
              <a:t>d</a:t>
            </a:r>
            <a:r>
              <a:rPr lang="en-001" sz="1100" dirty="0">
                <a:solidFill>
                  <a:schemeClr val="dk2"/>
                </a:solidFill>
              </a:rPr>
              <a:t> </a:t>
            </a:r>
            <a:r>
              <a:rPr lang="fr-FR" sz="1100" dirty="0">
                <a:solidFill>
                  <a:schemeClr val="dk2"/>
                </a:solidFill>
              </a:rPr>
              <a:t>w</a:t>
            </a:r>
            <a:r>
              <a:rPr lang="en-001" sz="1100" dirty="0" err="1">
                <a:solidFill>
                  <a:schemeClr val="dk2"/>
                </a:solidFill>
              </a:rPr>
              <a:t>i</a:t>
            </a:r>
            <a:r>
              <a:rPr lang="fr-FR" sz="1100" dirty="0">
                <a:solidFill>
                  <a:schemeClr val="dk2"/>
                </a:solidFill>
              </a:rPr>
              <a:t>t</a:t>
            </a:r>
            <a:r>
              <a:rPr lang="en-001" sz="1100" dirty="0">
                <a:solidFill>
                  <a:schemeClr val="dk2"/>
                </a:solidFill>
              </a:rPr>
              <a:t>h :</a:t>
            </a:r>
            <a:br>
              <a:rPr lang="en-001" sz="1100" dirty="0">
                <a:solidFill>
                  <a:schemeClr val="dk2"/>
                </a:solidFill>
              </a:rPr>
            </a:br>
            <a:r>
              <a:rPr lang="en-001" sz="1100" dirty="0">
                <a:solidFill>
                  <a:schemeClr val="dk2"/>
                </a:solidFill>
              </a:rPr>
              <a:t>1 = </a:t>
            </a:r>
            <a:r>
              <a:rPr lang="fr-FR" sz="1100" dirty="0">
                <a:solidFill>
                  <a:schemeClr val="dk2"/>
                </a:solidFill>
              </a:rPr>
              <a:t>D</a:t>
            </a:r>
            <a:r>
              <a:rPr lang="en-001" sz="1100" dirty="0">
                <a:solidFill>
                  <a:schemeClr val="dk2"/>
                </a:solidFill>
              </a:rPr>
              <a:t>r</a:t>
            </a:r>
            <a:r>
              <a:rPr lang="fr-FR" sz="1100" dirty="0">
                <a:solidFill>
                  <a:schemeClr val="dk2"/>
                </a:solidFill>
              </a:rPr>
              <a:t>a</a:t>
            </a:r>
            <a:r>
              <a:rPr lang="en-001" sz="1100" dirty="0">
                <a:solidFill>
                  <a:schemeClr val="dk2"/>
                </a:solidFill>
              </a:rPr>
              <a:t>w</a:t>
            </a:r>
            <a:br>
              <a:rPr lang="en-001" sz="1100" dirty="0">
                <a:solidFill>
                  <a:schemeClr val="dk2"/>
                </a:solidFill>
              </a:rPr>
            </a:br>
            <a:r>
              <a:rPr lang="en-001" sz="1100" dirty="0">
                <a:solidFill>
                  <a:schemeClr val="dk2"/>
                </a:solidFill>
              </a:rPr>
              <a:t>0 = </a:t>
            </a:r>
            <a:r>
              <a:rPr lang="fr-FR" sz="1100" dirty="0">
                <a:solidFill>
                  <a:schemeClr val="dk2"/>
                </a:solidFill>
              </a:rPr>
              <a:t>N</a:t>
            </a:r>
            <a:r>
              <a:rPr lang="en-001" sz="1100" dirty="0">
                <a:solidFill>
                  <a:schemeClr val="dk2"/>
                </a:solidFill>
              </a:rPr>
              <a:t>o </a:t>
            </a:r>
            <a:r>
              <a:rPr lang="fr-FR" sz="1100" dirty="0">
                <a:solidFill>
                  <a:schemeClr val="dk2"/>
                </a:solidFill>
              </a:rPr>
              <a:t>D</a:t>
            </a:r>
            <a:r>
              <a:rPr lang="en-001" sz="1100" dirty="0">
                <a:solidFill>
                  <a:schemeClr val="dk2"/>
                </a:solidFill>
              </a:rPr>
              <a:t>raw</a:t>
            </a:r>
          </a:p>
        </p:txBody>
      </p:sp>
      <p:sp>
        <p:nvSpPr>
          <p:cNvPr id="31" name="Google Shape;317;p40">
            <a:extLst>
              <a:ext uri="{FF2B5EF4-FFF2-40B4-BE49-F238E27FC236}">
                <a16:creationId xmlns:a16="http://schemas.microsoft.com/office/drawing/2014/main" id="{46CEBA14-8B26-452A-81F3-C0011ECE6030}"/>
              </a:ext>
            </a:extLst>
          </p:cNvPr>
          <p:cNvSpPr txBox="1">
            <a:spLocks/>
          </p:cNvSpPr>
          <p:nvPr/>
        </p:nvSpPr>
        <p:spPr>
          <a:xfrm flipH="1">
            <a:off x="6318629" y="4086200"/>
            <a:ext cx="2584929" cy="67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Quicksand"/>
              <a:buChar char="●"/>
              <a:defRPr sz="18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●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○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●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○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Quicksand"/>
              <a:buNone/>
            </a:pPr>
            <a:r>
              <a:rPr lang="en-001" sz="1100" dirty="0">
                <a:solidFill>
                  <a:schemeClr val="dk2"/>
                </a:solidFill>
              </a:rPr>
              <a:t>O</a:t>
            </a:r>
            <a:r>
              <a:rPr lang="fr-FR" sz="1100" dirty="0">
                <a:solidFill>
                  <a:schemeClr val="dk2"/>
                </a:solidFill>
              </a:rPr>
              <a:t>d</a:t>
            </a:r>
            <a:r>
              <a:rPr lang="en-001" sz="1100" dirty="0">
                <a:solidFill>
                  <a:schemeClr val="dk2"/>
                </a:solidFill>
              </a:rPr>
              <a:t>d </a:t>
            </a:r>
            <a:r>
              <a:rPr lang="fr-FR" sz="1100" dirty="0">
                <a:solidFill>
                  <a:schemeClr val="dk2"/>
                </a:solidFill>
              </a:rPr>
              <a:t>f</a:t>
            </a:r>
            <a:r>
              <a:rPr lang="en-001" sz="1100" dirty="0">
                <a:solidFill>
                  <a:schemeClr val="dk2"/>
                </a:solidFill>
              </a:rPr>
              <a:t>o</a:t>
            </a:r>
            <a:r>
              <a:rPr lang="fr-FR" sz="1100" dirty="0">
                <a:solidFill>
                  <a:schemeClr val="dk2"/>
                </a:solidFill>
              </a:rPr>
              <a:t>r</a:t>
            </a:r>
            <a:r>
              <a:rPr lang="en-001" sz="1100" dirty="0">
                <a:solidFill>
                  <a:schemeClr val="dk2"/>
                </a:solidFill>
              </a:rPr>
              <a:t> Away </a:t>
            </a:r>
            <a:r>
              <a:rPr lang="fr-FR" sz="1100" dirty="0">
                <a:solidFill>
                  <a:schemeClr val="dk2"/>
                </a:solidFill>
              </a:rPr>
              <a:t>w</a:t>
            </a:r>
            <a:r>
              <a:rPr lang="en-001" sz="1100" dirty="0" err="1">
                <a:solidFill>
                  <a:schemeClr val="dk2"/>
                </a:solidFill>
              </a:rPr>
              <a:t>i</a:t>
            </a:r>
            <a:r>
              <a:rPr lang="fr-FR" sz="1100" dirty="0">
                <a:solidFill>
                  <a:schemeClr val="dk2"/>
                </a:solidFill>
              </a:rPr>
              <a:t>n</a:t>
            </a:r>
            <a:r>
              <a:rPr lang="en-001" sz="1100" dirty="0">
                <a:solidFill>
                  <a:schemeClr val="dk2"/>
                </a:solidFill>
              </a:rPr>
              <a:t> </a:t>
            </a:r>
            <a:r>
              <a:rPr lang="fr-FR" sz="1100" dirty="0">
                <a:solidFill>
                  <a:schemeClr val="dk2"/>
                </a:solidFill>
              </a:rPr>
              <a:t>c</a:t>
            </a:r>
            <a:r>
              <a:rPr lang="en-001" sz="1100" dirty="0">
                <a:solidFill>
                  <a:schemeClr val="dk2"/>
                </a:solidFill>
              </a:rPr>
              <a:t>r</a:t>
            </a:r>
            <a:r>
              <a:rPr lang="fr-FR" sz="1100" dirty="0">
                <a:solidFill>
                  <a:schemeClr val="dk2"/>
                </a:solidFill>
              </a:rPr>
              <a:t>o</a:t>
            </a:r>
            <a:r>
              <a:rPr lang="en-001" sz="1100" dirty="0">
                <a:solidFill>
                  <a:schemeClr val="dk2"/>
                </a:solidFill>
              </a:rPr>
              <a:t>s</a:t>
            </a:r>
            <a:r>
              <a:rPr lang="fr-FR" sz="1100" dirty="0">
                <a:solidFill>
                  <a:schemeClr val="dk2"/>
                </a:solidFill>
              </a:rPr>
              <a:t>s</a:t>
            </a:r>
            <a:r>
              <a:rPr lang="en-001" sz="1100" dirty="0">
                <a:solidFill>
                  <a:schemeClr val="dk2"/>
                </a:solidFill>
              </a:rPr>
              <a:t>e</a:t>
            </a:r>
            <a:r>
              <a:rPr lang="fr-FR" sz="1100" dirty="0">
                <a:solidFill>
                  <a:schemeClr val="dk2"/>
                </a:solidFill>
              </a:rPr>
              <a:t>d</a:t>
            </a:r>
            <a:r>
              <a:rPr lang="en-001" sz="1100" dirty="0">
                <a:solidFill>
                  <a:schemeClr val="dk2"/>
                </a:solidFill>
              </a:rPr>
              <a:t> </a:t>
            </a:r>
            <a:r>
              <a:rPr lang="fr-FR" sz="1100" dirty="0">
                <a:solidFill>
                  <a:schemeClr val="dk2"/>
                </a:solidFill>
              </a:rPr>
              <a:t>w</a:t>
            </a:r>
            <a:r>
              <a:rPr lang="en-001" sz="1100" dirty="0" err="1">
                <a:solidFill>
                  <a:schemeClr val="dk2"/>
                </a:solidFill>
              </a:rPr>
              <a:t>i</a:t>
            </a:r>
            <a:r>
              <a:rPr lang="fr-FR" sz="1100" dirty="0">
                <a:solidFill>
                  <a:schemeClr val="dk2"/>
                </a:solidFill>
              </a:rPr>
              <a:t>t</a:t>
            </a:r>
            <a:r>
              <a:rPr lang="en-001" sz="1100" dirty="0">
                <a:solidFill>
                  <a:schemeClr val="dk2"/>
                </a:solidFill>
              </a:rPr>
              <a:t>h :</a:t>
            </a:r>
            <a:br>
              <a:rPr lang="en-001" sz="1100" dirty="0">
                <a:solidFill>
                  <a:schemeClr val="dk2"/>
                </a:solidFill>
              </a:rPr>
            </a:br>
            <a:r>
              <a:rPr lang="en-001" sz="1100" dirty="0">
                <a:solidFill>
                  <a:schemeClr val="dk2"/>
                </a:solidFill>
              </a:rPr>
              <a:t>1 = </a:t>
            </a:r>
            <a:r>
              <a:rPr lang="fr-FR" sz="1100" dirty="0">
                <a:solidFill>
                  <a:schemeClr val="dk2"/>
                </a:solidFill>
              </a:rPr>
              <a:t>A</a:t>
            </a:r>
            <a:r>
              <a:rPr lang="en-001" sz="1100" dirty="0">
                <a:solidFill>
                  <a:schemeClr val="dk2"/>
                </a:solidFill>
              </a:rPr>
              <a:t>w</a:t>
            </a:r>
            <a:r>
              <a:rPr lang="fr-FR" sz="1100" dirty="0">
                <a:solidFill>
                  <a:schemeClr val="dk2"/>
                </a:solidFill>
              </a:rPr>
              <a:t>a</a:t>
            </a:r>
            <a:r>
              <a:rPr lang="en-001" sz="1100" dirty="0">
                <a:solidFill>
                  <a:schemeClr val="dk2"/>
                </a:solidFill>
              </a:rPr>
              <a:t>y WON</a:t>
            </a:r>
            <a:br>
              <a:rPr lang="en-001" sz="1100" dirty="0">
                <a:solidFill>
                  <a:schemeClr val="dk2"/>
                </a:solidFill>
              </a:rPr>
            </a:br>
            <a:r>
              <a:rPr lang="en-001" sz="1100" dirty="0">
                <a:solidFill>
                  <a:schemeClr val="dk2"/>
                </a:solidFill>
              </a:rPr>
              <a:t>0 = </a:t>
            </a:r>
            <a:r>
              <a:rPr lang="fr-FR" sz="1100" dirty="0">
                <a:solidFill>
                  <a:schemeClr val="dk2"/>
                </a:solidFill>
              </a:rPr>
              <a:t>A</a:t>
            </a:r>
            <a:r>
              <a:rPr lang="en-001" sz="1100" dirty="0">
                <a:solidFill>
                  <a:schemeClr val="dk2"/>
                </a:solidFill>
              </a:rPr>
              <a:t>w</a:t>
            </a:r>
            <a:r>
              <a:rPr lang="fr-FR" sz="1100" dirty="0">
                <a:solidFill>
                  <a:schemeClr val="dk2"/>
                </a:solidFill>
              </a:rPr>
              <a:t>a</a:t>
            </a:r>
            <a:r>
              <a:rPr lang="en-001" sz="1100" dirty="0">
                <a:solidFill>
                  <a:schemeClr val="dk2"/>
                </a:solidFill>
              </a:rPr>
              <a:t>y did not W</a:t>
            </a:r>
            <a:r>
              <a:rPr lang="fr-FR" sz="1100" dirty="0">
                <a:solidFill>
                  <a:schemeClr val="dk2"/>
                </a:solidFill>
              </a:rPr>
              <a:t>I</a:t>
            </a:r>
            <a:r>
              <a:rPr lang="en-001" sz="1100" dirty="0">
                <a:solidFill>
                  <a:schemeClr val="dk2"/>
                </a:solidFill>
              </a:rPr>
              <a:t>N</a:t>
            </a:r>
          </a:p>
        </p:txBody>
      </p:sp>
      <p:pic>
        <p:nvPicPr>
          <p:cNvPr id="3" name="Image 2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47A3433B-3249-BC4F-A221-C85F50026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0723" y="1768517"/>
            <a:ext cx="2470150" cy="1644650"/>
          </a:xfrm>
          <a:prstGeom prst="rect">
            <a:avLst/>
          </a:prstGeom>
        </p:spPr>
      </p:pic>
      <p:pic>
        <p:nvPicPr>
          <p:cNvPr id="5" name="Image 4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247E6B8C-1E9F-B640-ADF3-B102443563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8404" y="1768517"/>
            <a:ext cx="2470150" cy="1642522"/>
          </a:xfrm>
          <a:prstGeom prst="rect">
            <a:avLst/>
          </a:prstGeom>
        </p:spPr>
      </p:pic>
      <p:pic>
        <p:nvPicPr>
          <p:cNvPr id="7" name="Image 6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07B45CCD-245E-0C44-983B-81F81EB307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128" y="1757809"/>
            <a:ext cx="2470150" cy="1666065"/>
          </a:xfrm>
          <a:prstGeom prst="rect">
            <a:avLst/>
          </a:prstGeom>
        </p:spPr>
      </p:pic>
      <p:sp>
        <p:nvSpPr>
          <p:cNvPr id="2" name="Ellipse 1">
            <a:extLst>
              <a:ext uri="{FF2B5EF4-FFF2-40B4-BE49-F238E27FC236}">
                <a16:creationId xmlns:a16="http://schemas.microsoft.com/office/drawing/2014/main" id="{8B4D9556-45D4-40B7-912F-6A66C29D8C3B}"/>
              </a:ext>
            </a:extLst>
          </p:cNvPr>
          <p:cNvSpPr/>
          <p:nvPr/>
        </p:nvSpPr>
        <p:spPr>
          <a:xfrm>
            <a:off x="1608083" y="1679028"/>
            <a:ext cx="1213945" cy="52026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EAB1DD79-B599-4D81-A54E-42056E0BCC45}"/>
              </a:ext>
            </a:extLst>
          </p:cNvPr>
          <p:cNvSpPr/>
          <p:nvPr/>
        </p:nvSpPr>
        <p:spPr>
          <a:xfrm>
            <a:off x="4724822" y="1649022"/>
            <a:ext cx="1089766" cy="52026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Ellipse 31">
            <a:extLst>
              <a:ext uri="{FF2B5EF4-FFF2-40B4-BE49-F238E27FC236}">
                <a16:creationId xmlns:a16="http://schemas.microsoft.com/office/drawing/2014/main" id="{51485F54-195D-4F1E-8FD0-9129B001C202}"/>
              </a:ext>
            </a:extLst>
          </p:cNvPr>
          <p:cNvSpPr/>
          <p:nvPr/>
        </p:nvSpPr>
        <p:spPr>
          <a:xfrm>
            <a:off x="7023538" y="1628153"/>
            <a:ext cx="1599324" cy="52026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2108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4" grpId="0" animBg="1"/>
      <p:bldP spid="3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AEBA20E-1A9E-4112-8E62-3194EEE1300A}"/>
              </a:ext>
            </a:extLst>
          </p:cNvPr>
          <p:cNvSpPr/>
          <p:nvPr/>
        </p:nvSpPr>
        <p:spPr>
          <a:xfrm>
            <a:off x="0" y="874468"/>
            <a:ext cx="9144000" cy="6062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1" name="Google Shape;701;p51"/>
          <p:cNvSpPr txBox="1">
            <a:spLocks noGrp="1"/>
          </p:cNvSpPr>
          <p:nvPr>
            <p:ph type="title"/>
          </p:nvPr>
        </p:nvSpPr>
        <p:spPr>
          <a:xfrm>
            <a:off x="717356" y="171423"/>
            <a:ext cx="70335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dirty="0"/>
              <a:t>THE METHODOLOGY for Classification</a:t>
            </a:r>
            <a:endParaRPr dirty="0"/>
          </a:p>
        </p:txBody>
      </p:sp>
      <p:cxnSp>
        <p:nvCxnSpPr>
          <p:cNvPr id="702" name="Google Shape;702;p51"/>
          <p:cNvCxnSpPr/>
          <p:nvPr/>
        </p:nvCxnSpPr>
        <p:spPr>
          <a:xfrm rot="10800000" flipH="1">
            <a:off x="5794326" y="3701305"/>
            <a:ext cx="1002900" cy="933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3" name="Google Shape;703;p51"/>
          <p:cNvCxnSpPr/>
          <p:nvPr/>
        </p:nvCxnSpPr>
        <p:spPr>
          <a:xfrm rot="-5400000" flipH="1">
            <a:off x="6057859" y="2152661"/>
            <a:ext cx="880200" cy="395700"/>
          </a:xfrm>
          <a:prstGeom prst="bentConnector3">
            <a:avLst>
              <a:gd name="adj1" fmla="val 9981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4" name="Google Shape;704;p51"/>
          <p:cNvCxnSpPr/>
          <p:nvPr/>
        </p:nvCxnSpPr>
        <p:spPr>
          <a:xfrm>
            <a:off x="5776859" y="1913611"/>
            <a:ext cx="942000" cy="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5" name="Google Shape;705;p51"/>
          <p:cNvCxnSpPr/>
          <p:nvPr/>
        </p:nvCxnSpPr>
        <p:spPr>
          <a:xfrm rot="10800000" flipH="1">
            <a:off x="2240959" y="2061909"/>
            <a:ext cx="1090200" cy="12531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6" name="Google Shape;706;p51"/>
          <p:cNvCxnSpPr>
            <a:cxnSpLocks/>
          </p:cNvCxnSpPr>
          <p:nvPr/>
        </p:nvCxnSpPr>
        <p:spPr>
          <a:xfrm>
            <a:off x="2243239" y="3313475"/>
            <a:ext cx="1079700" cy="1163700"/>
          </a:xfrm>
          <a:prstGeom prst="bentConnector3">
            <a:avLst>
              <a:gd name="adj1" fmla="val 5026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7" name="Google Shape;707;p51"/>
          <p:cNvSpPr/>
          <p:nvPr/>
        </p:nvSpPr>
        <p:spPr>
          <a:xfrm>
            <a:off x="6684610" y="2662554"/>
            <a:ext cx="246511" cy="228863"/>
          </a:xfrm>
          <a:custGeom>
            <a:avLst/>
            <a:gdLst/>
            <a:ahLst/>
            <a:cxnLst/>
            <a:rect l="l" t="t" r="r" b="b"/>
            <a:pathLst>
              <a:path w="11576" h="10746" extrusionOk="0">
                <a:moveTo>
                  <a:pt x="5775" y="1"/>
                </a:moveTo>
                <a:cubicBezTo>
                  <a:pt x="3179" y="1"/>
                  <a:pt x="889" y="1860"/>
                  <a:pt x="468" y="4506"/>
                </a:cubicBezTo>
                <a:cubicBezTo>
                  <a:pt x="1" y="7441"/>
                  <a:pt x="2002" y="10210"/>
                  <a:pt x="4904" y="10677"/>
                </a:cubicBezTo>
                <a:cubicBezTo>
                  <a:pt x="5194" y="10723"/>
                  <a:pt x="5483" y="10745"/>
                  <a:pt x="5768" y="10745"/>
                </a:cubicBezTo>
                <a:cubicBezTo>
                  <a:pt x="8364" y="10745"/>
                  <a:pt x="10655" y="8886"/>
                  <a:pt x="11075" y="6240"/>
                </a:cubicBezTo>
                <a:cubicBezTo>
                  <a:pt x="11576" y="3305"/>
                  <a:pt x="9574" y="536"/>
                  <a:pt x="6639" y="69"/>
                </a:cubicBezTo>
                <a:cubicBezTo>
                  <a:pt x="6349" y="23"/>
                  <a:pt x="6060" y="1"/>
                  <a:pt x="577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51"/>
          <p:cNvSpPr/>
          <p:nvPr/>
        </p:nvSpPr>
        <p:spPr>
          <a:xfrm>
            <a:off x="3134106" y="1825761"/>
            <a:ext cx="518546" cy="502596"/>
          </a:xfrm>
          <a:custGeom>
            <a:avLst/>
            <a:gdLst/>
            <a:ahLst/>
            <a:cxnLst/>
            <a:rect l="l" t="t" r="r" b="b"/>
            <a:pathLst>
              <a:path w="15345" h="14873" extrusionOk="0">
                <a:moveTo>
                  <a:pt x="7692" y="1"/>
                </a:moveTo>
                <a:cubicBezTo>
                  <a:pt x="7531" y="1"/>
                  <a:pt x="7369" y="6"/>
                  <a:pt x="7206" y="16"/>
                </a:cubicBezTo>
                <a:cubicBezTo>
                  <a:pt x="3136" y="283"/>
                  <a:pt x="0" y="3786"/>
                  <a:pt x="267" y="7889"/>
                </a:cubicBezTo>
                <a:cubicBezTo>
                  <a:pt x="493" y="11846"/>
                  <a:pt x="3790" y="14873"/>
                  <a:pt x="7706" y="14873"/>
                </a:cubicBezTo>
                <a:cubicBezTo>
                  <a:pt x="7850" y="14873"/>
                  <a:pt x="7994" y="14869"/>
                  <a:pt x="8140" y="14860"/>
                </a:cubicBezTo>
                <a:cubicBezTo>
                  <a:pt x="12243" y="14594"/>
                  <a:pt x="15345" y="11058"/>
                  <a:pt x="15111" y="6988"/>
                </a:cubicBezTo>
                <a:cubicBezTo>
                  <a:pt x="14855" y="3048"/>
                  <a:pt x="11585" y="1"/>
                  <a:pt x="76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51"/>
          <p:cNvSpPr/>
          <p:nvPr/>
        </p:nvSpPr>
        <p:spPr>
          <a:xfrm>
            <a:off x="6684597" y="1774429"/>
            <a:ext cx="246540" cy="229033"/>
          </a:xfrm>
          <a:custGeom>
            <a:avLst/>
            <a:gdLst/>
            <a:ahLst/>
            <a:cxnLst/>
            <a:rect l="l" t="t" r="r" b="b"/>
            <a:pathLst>
              <a:path w="11576" h="10754" extrusionOk="0">
                <a:moveTo>
                  <a:pt x="5736" y="0"/>
                </a:moveTo>
                <a:cubicBezTo>
                  <a:pt x="3156" y="0"/>
                  <a:pt x="887" y="1881"/>
                  <a:pt x="468" y="4513"/>
                </a:cubicBezTo>
                <a:cubicBezTo>
                  <a:pt x="1" y="7449"/>
                  <a:pt x="2002" y="10218"/>
                  <a:pt x="4904" y="10685"/>
                </a:cubicBezTo>
                <a:cubicBezTo>
                  <a:pt x="5194" y="10731"/>
                  <a:pt x="5483" y="10753"/>
                  <a:pt x="5768" y="10753"/>
                </a:cubicBezTo>
                <a:cubicBezTo>
                  <a:pt x="8364" y="10753"/>
                  <a:pt x="10655" y="8893"/>
                  <a:pt x="11075" y="6248"/>
                </a:cubicBezTo>
                <a:cubicBezTo>
                  <a:pt x="11576" y="3313"/>
                  <a:pt x="9574" y="544"/>
                  <a:pt x="6639" y="77"/>
                </a:cubicBezTo>
                <a:cubicBezTo>
                  <a:pt x="6335" y="25"/>
                  <a:pt x="6034" y="0"/>
                  <a:pt x="573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51"/>
          <p:cNvSpPr/>
          <p:nvPr/>
        </p:nvSpPr>
        <p:spPr>
          <a:xfrm>
            <a:off x="6689546" y="3571755"/>
            <a:ext cx="246540" cy="229012"/>
          </a:xfrm>
          <a:custGeom>
            <a:avLst/>
            <a:gdLst/>
            <a:ahLst/>
            <a:cxnLst/>
            <a:rect l="l" t="t" r="r" b="b"/>
            <a:pathLst>
              <a:path w="11576" h="10753" extrusionOk="0">
                <a:moveTo>
                  <a:pt x="5786" y="1"/>
                </a:moveTo>
                <a:cubicBezTo>
                  <a:pt x="3185" y="1"/>
                  <a:pt x="889" y="1886"/>
                  <a:pt x="468" y="4505"/>
                </a:cubicBezTo>
                <a:cubicBezTo>
                  <a:pt x="1" y="7440"/>
                  <a:pt x="2002" y="10209"/>
                  <a:pt x="4904" y="10676"/>
                </a:cubicBezTo>
                <a:cubicBezTo>
                  <a:pt x="5208" y="10728"/>
                  <a:pt x="5509" y="10753"/>
                  <a:pt x="5807" y="10753"/>
                </a:cubicBezTo>
                <a:cubicBezTo>
                  <a:pt x="8387" y="10753"/>
                  <a:pt x="10657" y="8872"/>
                  <a:pt x="11075" y="6240"/>
                </a:cubicBezTo>
                <a:cubicBezTo>
                  <a:pt x="11576" y="3304"/>
                  <a:pt x="9574" y="535"/>
                  <a:pt x="6639" y="68"/>
                </a:cubicBezTo>
                <a:cubicBezTo>
                  <a:pt x="6352" y="23"/>
                  <a:pt x="6067" y="1"/>
                  <a:pt x="578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51"/>
          <p:cNvSpPr/>
          <p:nvPr/>
        </p:nvSpPr>
        <p:spPr>
          <a:xfrm>
            <a:off x="3134089" y="4239690"/>
            <a:ext cx="518580" cy="502596"/>
          </a:xfrm>
          <a:custGeom>
            <a:avLst/>
            <a:gdLst/>
            <a:ahLst/>
            <a:cxnLst/>
            <a:rect l="l" t="t" r="r" b="b"/>
            <a:pathLst>
              <a:path w="15346" h="14873" extrusionOk="0">
                <a:moveTo>
                  <a:pt x="7697" y="0"/>
                </a:moveTo>
                <a:cubicBezTo>
                  <a:pt x="7535" y="0"/>
                  <a:pt x="7371" y="5"/>
                  <a:pt x="7206" y="16"/>
                </a:cubicBezTo>
                <a:cubicBezTo>
                  <a:pt x="3103" y="250"/>
                  <a:pt x="1" y="3785"/>
                  <a:pt x="268" y="7888"/>
                </a:cubicBezTo>
                <a:cubicBezTo>
                  <a:pt x="493" y="11846"/>
                  <a:pt x="3790" y="14872"/>
                  <a:pt x="7706" y="14872"/>
                </a:cubicBezTo>
                <a:cubicBezTo>
                  <a:pt x="7850" y="14872"/>
                  <a:pt x="7994" y="14868"/>
                  <a:pt x="8140" y="14860"/>
                </a:cubicBezTo>
                <a:cubicBezTo>
                  <a:pt x="12243" y="14593"/>
                  <a:pt x="15345" y="11057"/>
                  <a:pt x="15112" y="6954"/>
                </a:cubicBezTo>
                <a:cubicBezTo>
                  <a:pt x="14855" y="3016"/>
                  <a:pt x="11588" y="0"/>
                  <a:pt x="769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51"/>
          <p:cNvSpPr txBox="1">
            <a:spLocks noGrp="1"/>
          </p:cNvSpPr>
          <p:nvPr>
            <p:ph type="subTitle" idx="4294967295"/>
          </p:nvPr>
        </p:nvSpPr>
        <p:spPr>
          <a:xfrm flipH="1">
            <a:off x="850580" y="3198412"/>
            <a:ext cx="1963579" cy="12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001" sz="1400" dirty="0">
                <a:solidFill>
                  <a:schemeClr val="dk2"/>
                </a:solidFill>
              </a:rPr>
              <a:t>Home WIN</a:t>
            </a:r>
            <a:r>
              <a:rPr lang="fr-FR" sz="1400" dirty="0">
                <a:solidFill>
                  <a:schemeClr val="dk2"/>
                </a:solidFill>
              </a:rPr>
              <a:t>S</a:t>
            </a:r>
            <a:br>
              <a:rPr lang="en-001" sz="1400" dirty="0">
                <a:solidFill>
                  <a:schemeClr val="dk2"/>
                </a:solidFill>
              </a:rPr>
            </a:br>
            <a:r>
              <a:rPr lang="en-001" sz="1400" dirty="0">
                <a:solidFill>
                  <a:schemeClr val="dk2"/>
                </a:solidFill>
              </a:rPr>
              <a:t>Draw</a:t>
            </a:r>
            <a:br>
              <a:rPr lang="en-001" sz="1400" dirty="0">
                <a:solidFill>
                  <a:schemeClr val="dk2"/>
                </a:solidFill>
              </a:rPr>
            </a:br>
            <a:r>
              <a:rPr lang="en-001" sz="1400" dirty="0">
                <a:solidFill>
                  <a:schemeClr val="dk2"/>
                </a:solidFill>
              </a:rPr>
              <a:t>Away WIN</a:t>
            </a:r>
            <a:r>
              <a:rPr lang="fr-FR" sz="1400" dirty="0">
                <a:solidFill>
                  <a:schemeClr val="dk2"/>
                </a:solidFill>
              </a:rPr>
              <a:t>S</a:t>
            </a:r>
            <a:endParaRPr sz="1400" dirty="0">
              <a:solidFill>
                <a:schemeClr val="dk2"/>
              </a:solidFill>
            </a:endParaRPr>
          </a:p>
        </p:txBody>
      </p:sp>
      <p:sp>
        <p:nvSpPr>
          <p:cNvPr id="713" name="Google Shape;713;p51"/>
          <p:cNvSpPr txBox="1">
            <a:spLocks noGrp="1"/>
          </p:cNvSpPr>
          <p:nvPr>
            <p:ph type="ctrTitle" idx="4294967295"/>
          </p:nvPr>
        </p:nvSpPr>
        <p:spPr>
          <a:xfrm flipH="1">
            <a:off x="850580" y="2859382"/>
            <a:ext cx="1827562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1800" dirty="0"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One for...</a:t>
            </a:r>
            <a:endParaRPr sz="1800" dirty="0">
              <a:latin typeface="Montserrat SemiBold" panose="020B0604020202020204" charset="0"/>
              <a:ea typeface="Nanum Pen Script"/>
              <a:cs typeface="Nanum Pen Script"/>
              <a:sym typeface="Nanum Pen Script"/>
            </a:endParaRPr>
          </a:p>
        </p:txBody>
      </p:sp>
      <p:sp>
        <p:nvSpPr>
          <p:cNvPr id="715" name="Google Shape;715;p51"/>
          <p:cNvSpPr txBox="1">
            <a:spLocks noGrp="1"/>
          </p:cNvSpPr>
          <p:nvPr>
            <p:ph type="ctrTitle" idx="4294967295"/>
          </p:nvPr>
        </p:nvSpPr>
        <p:spPr>
          <a:xfrm flipH="1">
            <a:off x="3645111" y="1581335"/>
            <a:ext cx="2267313" cy="9034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200" dirty="0"/>
              <a:t>L</a:t>
            </a:r>
            <a:r>
              <a:rPr lang="en-001" sz="2200" dirty="0"/>
              <a:t>o</a:t>
            </a:r>
            <a:r>
              <a:rPr lang="fr-FR" sz="2200" dirty="0"/>
              <a:t>g</a:t>
            </a:r>
            <a:r>
              <a:rPr lang="en-001" sz="2200" dirty="0" err="1"/>
              <a:t>i</a:t>
            </a:r>
            <a:r>
              <a:rPr lang="fr-FR" sz="2200" dirty="0"/>
              <a:t>s</a:t>
            </a:r>
            <a:r>
              <a:rPr lang="en-001" sz="2200" dirty="0"/>
              <a:t>t</a:t>
            </a:r>
            <a:r>
              <a:rPr lang="fr-FR" sz="2200" dirty="0"/>
              <a:t>i</a:t>
            </a:r>
            <a:r>
              <a:rPr lang="en-001" sz="2200" dirty="0"/>
              <a:t>c </a:t>
            </a:r>
            <a:r>
              <a:rPr lang="fr-FR" sz="2200" dirty="0"/>
              <a:t>R</a:t>
            </a:r>
            <a:r>
              <a:rPr lang="en-001" sz="2200" dirty="0"/>
              <a:t>e</a:t>
            </a:r>
            <a:r>
              <a:rPr lang="fr-FR" sz="2200" dirty="0"/>
              <a:t>g</a:t>
            </a:r>
            <a:r>
              <a:rPr lang="en-001" sz="2200" dirty="0"/>
              <a:t>r</a:t>
            </a:r>
            <a:r>
              <a:rPr lang="fr-FR" sz="2200" dirty="0"/>
              <a:t>e</a:t>
            </a:r>
            <a:r>
              <a:rPr lang="en-001" sz="2200" dirty="0"/>
              <a:t>s</a:t>
            </a:r>
            <a:r>
              <a:rPr lang="fr-FR" sz="2200" dirty="0"/>
              <a:t>s</a:t>
            </a:r>
            <a:r>
              <a:rPr lang="en-001" sz="2200" dirty="0" err="1"/>
              <a:t>i</a:t>
            </a:r>
            <a:r>
              <a:rPr lang="fr-FR" sz="2200" dirty="0"/>
              <a:t>o</a:t>
            </a:r>
            <a:r>
              <a:rPr lang="en-001" sz="2200" dirty="0"/>
              <a:t>n</a:t>
            </a:r>
            <a:endParaRPr sz="2200" dirty="0">
              <a:latin typeface="Nanum Pen Script"/>
              <a:ea typeface="Nanum Pen Script"/>
              <a:cs typeface="Nanum Pen Script"/>
              <a:sym typeface="Nanum Pen Script"/>
            </a:endParaRPr>
          </a:p>
        </p:txBody>
      </p:sp>
      <p:sp>
        <p:nvSpPr>
          <p:cNvPr id="717" name="Google Shape;717;p51"/>
          <p:cNvSpPr txBox="1">
            <a:spLocks noGrp="1"/>
          </p:cNvSpPr>
          <p:nvPr>
            <p:ph type="ctrTitle" idx="4294967295"/>
          </p:nvPr>
        </p:nvSpPr>
        <p:spPr>
          <a:xfrm flipH="1">
            <a:off x="3673167" y="3995246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2200" dirty="0"/>
              <a:t>D</a:t>
            </a:r>
            <a:r>
              <a:rPr lang="fr-FR" sz="2200" dirty="0"/>
              <a:t>e</a:t>
            </a:r>
            <a:r>
              <a:rPr lang="en-001" sz="2200" dirty="0" err="1"/>
              <a:t>cision</a:t>
            </a:r>
            <a:r>
              <a:rPr lang="en-001" sz="2200" dirty="0"/>
              <a:t> Trees</a:t>
            </a:r>
            <a:endParaRPr sz="2200" dirty="0">
              <a:latin typeface="Nanum Pen Script"/>
              <a:ea typeface="Nanum Pen Script"/>
              <a:cs typeface="Nanum Pen Script"/>
              <a:sym typeface="Nanum Pen Script"/>
            </a:endParaRPr>
          </a:p>
        </p:txBody>
      </p:sp>
      <p:sp>
        <p:nvSpPr>
          <p:cNvPr id="718" name="Google Shape;718;p51"/>
          <p:cNvSpPr txBox="1">
            <a:spLocks noGrp="1"/>
          </p:cNvSpPr>
          <p:nvPr>
            <p:ph type="ctrTitle" idx="4294967295"/>
          </p:nvPr>
        </p:nvSpPr>
        <p:spPr>
          <a:xfrm flipH="1">
            <a:off x="6936086" y="1584041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1600" dirty="0"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Odds</a:t>
            </a:r>
            <a:endParaRPr sz="1600" dirty="0">
              <a:latin typeface="Montserrat SemiBold" panose="020B0604020202020204" charset="0"/>
              <a:ea typeface="Nanum Pen Script"/>
              <a:cs typeface="Nanum Pen Script"/>
              <a:sym typeface="Nanum Pen Script"/>
            </a:endParaRPr>
          </a:p>
        </p:txBody>
      </p:sp>
      <p:sp>
        <p:nvSpPr>
          <p:cNvPr id="719" name="Google Shape;719;p51"/>
          <p:cNvSpPr txBox="1">
            <a:spLocks noGrp="1"/>
          </p:cNvSpPr>
          <p:nvPr>
            <p:ph type="ctrTitle" idx="4294967295"/>
          </p:nvPr>
        </p:nvSpPr>
        <p:spPr>
          <a:xfrm flipH="1">
            <a:off x="6936086" y="2475528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1600" dirty="0"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Match Statistics</a:t>
            </a:r>
            <a:endParaRPr sz="1600" dirty="0">
              <a:latin typeface="Montserrat SemiBold" panose="020B0604020202020204" charset="0"/>
              <a:ea typeface="Nanum Pen Script"/>
              <a:cs typeface="Nanum Pen Script"/>
              <a:sym typeface="Nanum Pen Script"/>
            </a:endParaRPr>
          </a:p>
        </p:txBody>
      </p:sp>
      <p:cxnSp>
        <p:nvCxnSpPr>
          <p:cNvPr id="730" name="Google Shape;730;p51"/>
          <p:cNvCxnSpPr/>
          <p:nvPr/>
        </p:nvCxnSpPr>
        <p:spPr>
          <a:xfrm>
            <a:off x="5782384" y="4635386"/>
            <a:ext cx="1059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1" name="Google Shape;731;p51"/>
          <p:cNvSpPr/>
          <p:nvPr/>
        </p:nvSpPr>
        <p:spPr>
          <a:xfrm>
            <a:off x="6699173" y="4520618"/>
            <a:ext cx="246540" cy="229523"/>
          </a:xfrm>
          <a:custGeom>
            <a:avLst/>
            <a:gdLst/>
            <a:ahLst/>
            <a:cxnLst/>
            <a:rect l="l" t="t" r="r" b="b"/>
            <a:pathLst>
              <a:path w="11576" h="10777" extrusionOk="0">
                <a:moveTo>
                  <a:pt x="5787" y="0"/>
                </a:moveTo>
                <a:cubicBezTo>
                  <a:pt x="3185" y="0"/>
                  <a:pt x="889" y="1889"/>
                  <a:pt x="468" y="4538"/>
                </a:cubicBezTo>
                <a:cubicBezTo>
                  <a:pt x="1" y="7473"/>
                  <a:pt x="2002" y="10208"/>
                  <a:pt x="4938" y="10709"/>
                </a:cubicBezTo>
                <a:cubicBezTo>
                  <a:pt x="5221" y="10754"/>
                  <a:pt x="5503" y="10776"/>
                  <a:pt x="5781" y="10776"/>
                </a:cubicBezTo>
                <a:cubicBezTo>
                  <a:pt x="8358" y="10776"/>
                  <a:pt x="10654" y="8888"/>
                  <a:pt x="11075" y="6239"/>
                </a:cubicBezTo>
                <a:cubicBezTo>
                  <a:pt x="11576" y="3303"/>
                  <a:pt x="9574" y="535"/>
                  <a:pt x="6639" y="68"/>
                </a:cubicBezTo>
                <a:cubicBezTo>
                  <a:pt x="6352" y="22"/>
                  <a:pt x="6068" y="0"/>
                  <a:pt x="578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718;p51">
            <a:extLst>
              <a:ext uri="{FF2B5EF4-FFF2-40B4-BE49-F238E27FC236}">
                <a16:creationId xmlns:a16="http://schemas.microsoft.com/office/drawing/2014/main" id="{6B424CD6-680C-4117-85B3-7DD178544A09}"/>
              </a:ext>
            </a:extLst>
          </p:cNvPr>
          <p:cNvSpPr txBox="1">
            <a:spLocks/>
          </p:cNvSpPr>
          <p:nvPr/>
        </p:nvSpPr>
        <p:spPr>
          <a:xfrm flipH="1">
            <a:off x="6981506" y="3401439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fr-FR" sz="1600"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Odds</a:t>
            </a:r>
            <a:endParaRPr lang="fr-FR" sz="1600" dirty="0">
              <a:latin typeface="Montserrat SemiBold" panose="020B0604020202020204" charset="0"/>
              <a:ea typeface="Nanum Pen Script"/>
              <a:cs typeface="Nanum Pen Script"/>
              <a:sym typeface="Nanum Pen Script"/>
            </a:endParaRPr>
          </a:p>
        </p:txBody>
      </p:sp>
      <p:sp>
        <p:nvSpPr>
          <p:cNvPr id="38" name="Google Shape;719;p51">
            <a:extLst>
              <a:ext uri="{FF2B5EF4-FFF2-40B4-BE49-F238E27FC236}">
                <a16:creationId xmlns:a16="http://schemas.microsoft.com/office/drawing/2014/main" id="{6DF8BAFF-A307-4E00-9D14-55733EF1ED34}"/>
              </a:ext>
            </a:extLst>
          </p:cNvPr>
          <p:cNvSpPr txBox="1">
            <a:spLocks/>
          </p:cNvSpPr>
          <p:nvPr/>
        </p:nvSpPr>
        <p:spPr>
          <a:xfrm flipH="1">
            <a:off x="6981506" y="4292926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fr-FR" sz="1600"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Match Statistics</a:t>
            </a:r>
            <a:endParaRPr lang="fr-FR" sz="1600" dirty="0">
              <a:latin typeface="Montserrat SemiBold" panose="020B0604020202020204" charset="0"/>
              <a:ea typeface="Nanum Pen Script"/>
              <a:cs typeface="Nanum Pen Script"/>
              <a:sym typeface="Nanum Pen Script"/>
            </a:endParaRPr>
          </a:p>
        </p:txBody>
      </p:sp>
      <p:sp>
        <p:nvSpPr>
          <p:cNvPr id="40" name="Google Shape;212;p36">
            <a:extLst>
              <a:ext uri="{FF2B5EF4-FFF2-40B4-BE49-F238E27FC236}">
                <a16:creationId xmlns:a16="http://schemas.microsoft.com/office/drawing/2014/main" id="{AB9E5068-05AF-4A3E-910F-CD4C21CE4B58}"/>
              </a:ext>
            </a:extLst>
          </p:cNvPr>
          <p:cNvSpPr txBox="1">
            <a:spLocks/>
          </p:cNvSpPr>
          <p:nvPr/>
        </p:nvSpPr>
        <p:spPr>
          <a:xfrm flipH="1">
            <a:off x="578954" y="975037"/>
            <a:ext cx="2147312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E</a:t>
            </a:r>
            <a:r>
              <a:rPr lang="en-001" dirty="0">
                <a:solidFill>
                  <a:schemeClr val="bg1"/>
                </a:solidFill>
              </a:rPr>
              <a:t>Q</a:t>
            </a:r>
            <a:r>
              <a:rPr lang="fr-FR" dirty="0">
                <a:solidFill>
                  <a:schemeClr val="bg1"/>
                </a:solidFill>
              </a:rPr>
              <a:t>U</a:t>
            </a:r>
            <a:r>
              <a:rPr lang="en-001" dirty="0">
                <a:solidFill>
                  <a:schemeClr val="bg1"/>
                </a:solidFill>
              </a:rPr>
              <a:t>A</a:t>
            </a:r>
            <a:r>
              <a:rPr lang="fr-FR" dirty="0">
                <a:solidFill>
                  <a:schemeClr val="bg1"/>
                </a:solidFill>
              </a:rPr>
              <a:t>T</a:t>
            </a:r>
            <a:r>
              <a:rPr lang="en-001" dirty="0">
                <a:solidFill>
                  <a:schemeClr val="bg1"/>
                </a:solidFill>
              </a:rPr>
              <a:t>I</a:t>
            </a:r>
            <a:r>
              <a:rPr lang="fr-FR" dirty="0">
                <a:solidFill>
                  <a:schemeClr val="bg1"/>
                </a:solidFill>
              </a:rPr>
              <a:t>O</a:t>
            </a:r>
            <a:r>
              <a:rPr lang="en-001" dirty="0">
                <a:solidFill>
                  <a:schemeClr val="bg1"/>
                </a:solidFill>
              </a:rPr>
              <a:t>N</a:t>
            </a:r>
            <a:r>
              <a:rPr lang="fr-FR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41" name="Google Shape;212;p36">
            <a:extLst>
              <a:ext uri="{FF2B5EF4-FFF2-40B4-BE49-F238E27FC236}">
                <a16:creationId xmlns:a16="http://schemas.microsoft.com/office/drawing/2014/main" id="{F4E24FDD-99C7-4B2B-967C-E971C654371A}"/>
              </a:ext>
            </a:extLst>
          </p:cNvPr>
          <p:cNvSpPr txBox="1">
            <a:spLocks/>
          </p:cNvSpPr>
          <p:nvPr/>
        </p:nvSpPr>
        <p:spPr>
          <a:xfrm flipH="1">
            <a:off x="3673167" y="954663"/>
            <a:ext cx="1560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001" dirty="0">
                <a:solidFill>
                  <a:schemeClr val="bg1"/>
                </a:solidFill>
              </a:rPr>
              <a:t>M</a:t>
            </a:r>
            <a:r>
              <a:rPr lang="fr-FR" dirty="0">
                <a:solidFill>
                  <a:schemeClr val="bg1"/>
                </a:solidFill>
              </a:rPr>
              <a:t>O</a:t>
            </a:r>
            <a:r>
              <a:rPr lang="en-001" dirty="0">
                <a:solidFill>
                  <a:schemeClr val="bg1"/>
                </a:solidFill>
              </a:rPr>
              <a:t>D</a:t>
            </a:r>
            <a:r>
              <a:rPr lang="fr-FR" dirty="0">
                <a:solidFill>
                  <a:schemeClr val="bg1"/>
                </a:solidFill>
              </a:rPr>
              <a:t>E</a:t>
            </a:r>
            <a:r>
              <a:rPr lang="en-001" dirty="0">
                <a:solidFill>
                  <a:schemeClr val="bg1"/>
                </a:solidFill>
              </a:rPr>
              <a:t>L</a:t>
            </a:r>
            <a:r>
              <a:rPr lang="fr-FR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42" name="Google Shape;212;p36">
            <a:extLst>
              <a:ext uri="{FF2B5EF4-FFF2-40B4-BE49-F238E27FC236}">
                <a16:creationId xmlns:a16="http://schemas.microsoft.com/office/drawing/2014/main" id="{17A34F97-F4F0-4342-9FDA-83A3D8F91B9F}"/>
              </a:ext>
            </a:extLst>
          </p:cNvPr>
          <p:cNvSpPr txBox="1">
            <a:spLocks/>
          </p:cNvSpPr>
          <p:nvPr/>
        </p:nvSpPr>
        <p:spPr>
          <a:xfrm flipH="1">
            <a:off x="6553889" y="958504"/>
            <a:ext cx="2415833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001" dirty="0">
                <a:solidFill>
                  <a:schemeClr val="bg1"/>
                </a:solidFill>
              </a:rPr>
              <a:t>VARIABLES</a:t>
            </a: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0433530"/>
      </p:ext>
    </p:extLst>
  </p:cSld>
  <p:clrMapOvr>
    <a:masterClrMapping/>
  </p:clrMapOvr>
</p:sld>
</file>

<file path=ppt/theme/theme1.xml><?xml version="1.0" encoding="utf-8"?>
<a:theme xmlns:a="http://schemas.openxmlformats.org/drawingml/2006/main" name="Color of the Year by Slidesgo">
  <a:themeElements>
    <a:clrScheme name="Simple Light">
      <a:dk1>
        <a:srgbClr val="07243D"/>
      </a:dk1>
      <a:lt1>
        <a:srgbClr val="FFFFFF"/>
      </a:lt1>
      <a:dk2>
        <a:srgbClr val="6A6E85"/>
      </a:dk2>
      <a:lt2>
        <a:srgbClr val="FFF2EA"/>
      </a:lt2>
      <a:accent1>
        <a:srgbClr val="07243D"/>
      </a:accent1>
      <a:accent2>
        <a:srgbClr val="0F4C81"/>
      </a:accent2>
      <a:accent3>
        <a:srgbClr val="A8A8B2"/>
      </a:accent3>
      <a:accent4>
        <a:srgbClr val="3F709A"/>
      </a:accent4>
      <a:accent5>
        <a:srgbClr val="6F94B3"/>
      </a:accent5>
      <a:accent6>
        <a:srgbClr val="9FB7CD"/>
      </a:accent6>
      <a:hlink>
        <a:srgbClr val="07243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653</TotalTime>
  <Words>413</Words>
  <Application>Microsoft Office PowerPoint</Application>
  <PresentationFormat>Affichage à l'écran (16:9)</PresentationFormat>
  <Paragraphs>69</Paragraphs>
  <Slides>12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22" baseType="lpstr">
      <vt:lpstr>Montserrat</vt:lpstr>
      <vt:lpstr>Calibri</vt:lpstr>
      <vt:lpstr>Montserrat SemiBold</vt:lpstr>
      <vt:lpstr>Nanum Pen Script</vt:lpstr>
      <vt:lpstr>Quicksand</vt:lpstr>
      <vt:lpstr>Arial</vt:lpstr>
      <vt:lpstr>Wingdings</vt:lpstr>
      <vt:lpstr>Roboto Condensed Light</vt:lpstr>
      <vt:lpstr>Quicksand Light</vt:lpstr>
      <vt:lpstr>Color of the Year by Slidesgo</vt:lpstr>
      <vt:lpstr>ENGLISH PREMIERE LEAGUE MATCH RESULTS How to build a betting strategy with classification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SCATTER PLOTS  Odds distribution Trends</vt:lpstr>
      <vt:lpstr>THE METHODOLOGY for Classification</vt:lpstr>
      <vt:lpstr>BEST MODEL RESULTS W LOGISTIC REGRESSION WITH MATCH STATISTICS</vt:lpstr>
      <vt:lpstr>CONCLUSION W THE FINAL RESULTS OF THIS ANALYSIS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ENGLISH PREMIERE LEAGUE MATCH RESULTS How to build a betting strategy with classification</dc:title>
  <dc:creator>Alix Muller</dc:creator>
  <cp:lastModifiedBy>Alix Muller</cp:lastModifiedBy>
  <cp:revision>46</cp:revision>
  <dcterms:modified xsi:type="dcterms:W3CDTF">2019-12-15T19:28:12Z</dcterms:modified>
</cp:coreProperties>
</file>